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el R." userId="c0452885c690e10a" providerId="LiveId" clId="{732CCBD2-F3AE-4F39-8828-147F785D01A8}"/>
    <pc:docChg chg="undo custSel addSld delSld modSld">
      <pc:chgData name="Kael R." userId="c0452885c690e10a" providerId="LiveId" clId="{732CCBD2-F3AE-4F39-8828-147F785D01A8}" dt="2024-07-04T17:21:04.948" v="7645" actId="20577"/>
      <pc:docMkLst>
        <pc:docMk/>
      </pc:docMkLst>
      <pc:sldChg chg="addSp modSp mod">
        <pc:chgData name="Kael R." userId="c0452885c690e10a" providerId="LiveId" clId="{732CCBD2-F3AE-4F39-8828-147F785D01A8}" dt="2024-07-04T17:21:04.948" v="7645" actId="20577"/>
        <pc:sldMkLst>
          <pc:docMk/>
          <pc:sldMk cId="3621419114" sldId="256"/>
        </pc:sldMkLst>
        <pc:spChg chg="mod">
          <ac:chgData name="Kael R." userId="c0452885c690e10a" providerId="LiveId" clId="{732CCBD2-F3AE-4F39-8828-147F785D01A8}" dt="2024-07-04T17:21:04.948" v="7645" actId="20577"/>
          <ac:spMkLst>
            <pc:docMk/>
            <pc:sldMk cId="3621419114" sldId="256"/>
            <ac:spMk id="2" creationId="{96885720-C5A0-EE2B-189A-FD9EDAC90569}"/>
          </ac:spMkLst>
        </pc:spChg>
        <pc:spChg chg="add mod">
          <ac:chgData name="Kael R." userId="c0452885c690e10a" providerId="LiveId" clId="{732CCBD2-F3AE-4F39-8828-147F785D01A8}" dt="2024-07-04T17:20:42.644" v="7643" actId="20577"/>
          <ac:spMkLst>
            <pc:docMk/>
            <pc:sldMk cId="3621419114" sldId="256"/>
            <ac:spMk id="9" creationId="{863A526E-50A7-80F8-848A-4DCAB80C7350}"/>
          </ac:spMkLst>
        </pc:spChg>
        <pc:picChg chg="mod">
          <ac:chgData name="Kael R." userId="c0452885c690e10a" providerId="LiveId" clId="{732CCBD2-F3AE-4F39-8828-147F785D01A8}" dt="2024-07-04T17:16:55.209" v="7412" actId="3626"/>
          <ac:picMkLst>
            <pc:docMk/>
            <pc:sldMk cId="3621419114" sldId="256"/>
            <ac:picMk id="6" creationId="{670DAF4A-9815-67B5-F1D1-C9CC9DB11600}"/>
          </ac:picMkLst>
        </pc:picChg>
        <pc:picChg chg="add mod">
          <ac:chgData name="Kael R." userId="c0452885c690e10a" providerId="LiveId" clId="{732CCBD2-F3AE-4F39-8828-147F785D01A8}" dt="2024-07-04T17:14:06.316" v="7410" actId="1076"/>
          <ac:picMkLst>
            <pc:docMk/>
            <pc:sldMk cId="3621419114" sldId="256"/>
            <ac:picMk id="7" creationId="{97FA5DB1-8ABA-C8A3-69C4-D1913E185EAC}"/>
          </ac:picMkLst>
        </pc:picChg>
      </pc:sldChg>
      <pc:sldChg chg="addSp modSp mod">
        <pc:chgData name="Kael R." userId="c0452885c690e10a" providerId="LiveId" clId="{732CCBD2-F3AE-4F39-8828-147F785D01A8}" dt="2024-07-04T17:11:35.027" v="7401" actId="1076"/>
        <pc:sldMkLst>
          <pc:docMk/>
          <pc:sldMk cId="865810051" sldId="257"/>
        </pc:sldMkLst>
        <pc:spChg chg="mod">
          <ac:chgData name="Kael R." userId="c0452885c690e10a" providerId="LiveId" clId="{732CCBD2-F3AE-4F39-8828-147F785D01A8}" dt="2024-07-04T17:11:35.027" v="7401" actId="1076"/>
          <ac:spMkLst>
            <pc:docMk/>
            <pc:sldMk cId="865810051" sldId="257"/>
            <ac:spMk id="2" creationId="{84B5F045-0DEC-1F6E-5043-503B14EF8865}"/>
          </ac:spMkLst>
        </pc:spChg>
        <pc:spChg chg="add mod">
          <ac:chgData name="Kael R." userId="c0452885c690e10a" providerId="LiveId" clId="{732CCBD2-F3AE-4F39-8828-147F785D01A8}" dt="2024-07-04T17:11:30.924" v="7400" actId="1076"/>
          <ac:spMkLst>
            <pc:docMk/>
            <pc:sldMk cId="865810051" sldId="257"/>
            <ac:spMk id="3" creationId="{6E9D0F74-1F1F-42E7-D792-AB40C898F26B}"/>
          </ac:spMkLst>
        </pc:spChg>
      </pc:sldChg>
      <pc:sldChg chg="modSp mod">
        <pc:chgData name="Kael R." userId="c0452885c690e10a" providerId="LiveId" clId="{732CCBD2-F3AE-4F39-8828-147F785D01A8}" dt="2024-07-04T03:27:25.553" v="126" actId="20577"/>
        <pc:sldMkLst>
          <pc:docMk/>
          <pc:sldMk cId="781374733" sldId="266"/>
        </pc:sldMkLst>
        <pc:spChg chg="mod">
          <ac:chgData name="Kael R." userId="c0452885c690e10a" providerId="LiveId" clId="{732CCBD2-F3AE-4F39-8828-147F785D01A8}" dt="2024-07-04T03:27:25.553" v="126" actId="20577"/>
          <ac:spMkLst>
            <pc:docMk/>
            <pc:sldMk cId="781374733" sldId="266"/>
            <ac:spMk id="9" creationId="{CFE82091-2F73-F97B-0FB5-AEF186A3B3F7}"/>
          </ac:spMkLst>
        </pc:spChg>
      </pc:sldChg>
      <pc:sldChg chg="new del">
        <pc:chgData name="Kael R." userId="c0452885c690e10a" providerId="LiveId" clId="{732CCBD2-F3AE-4F39-8828-147F785D01A8}" dt="2024-07-04T03:25:44.635" v="1" actId="2696"/>
        <pc:sldMkLst>
          <pc:docMk/>
          <pc:sldMk cId="1786409059" sldId="267"/>
        </pc:sldMkLst>
      </pc:sldChg>
      <pc:sldChg chg="addSp delSp modSp new mod setBg">
        <pc:chgData name="Kael R." userId="c0452885c690e10a" providerId="LiveId" clId="{732CCBD2-F3AE-4F39-8828-147F785D01A8}" dt="2024-07-04T17:08:49.579" v="7199" actId="20577"/>
        <pc:sldMkLst>
          <pc:docMk/>
          <pc:sldMk cId="4107333721" sldId="267"/>
        </pc:sldMkLst>
        <pc:spChg chg="mod">
          <ac:chgData name="Kael R." userId="c0452885c690e10a" providerId="LiveId" clId="{732CCBD2-F3AE-4F39-8828-147F785D01A8}" dt="2024-07-04T03:34:46.892" v="166" actId="26606"/>
          <ac:spMkLst>
            <pc:docMk/>
            <pc:sldMk cId="4107333721" sldId="267"/>
            <ac:spMk id="2" creationId="{34EBD226-8038-3FF0-4B41-C258B05E0E67}"/>
          </ac:spMkLst>
        </pc:spChg>
        <pc:spChg chg="add mod">
          <ac:chgData name="Kael R." userId="c0452885c690e10a" providerId="LiveId" clId="{732CCBD2-F3AE-4F39-8828-147F785D01A8}" dt="2024-07-04T17:08:49.579" v="7199" actId="20577"/>
          <ac:spMkLst>
            <pc:docMk/>
            <pc:sldMk cId="4107333721" sldId="267"/>
            <ac:spMk id="3" creationId="{6C918515-CBD9-9449-11CA-63F674C7ECE7}"/>
          </ac:spMkLst>
        </pc:spChg>
        <pc:spChg chg="del">
          <ac:chgData name="Kael R." userId="c0452885c690e10a" providerId="LiveId" clId="{732CCBD2-F3AE-4F39-8828-147F785D01A8}" dt="2024-07-04T03:34:18.084" v="163" actId="931"/>
          <ac:spMkLst>
            <pc:docMk/>
            <pc:sldMk cId="4107333721" sldId="267"/>
            <ac:spMk id="3" creationId="{DE338FDF-C681-614D-E574-7EBDF2418A2A}"/>
          </ac:spMkLst>
        </pc:spChg>
        <pc:spChg chg="add del">
          <ac:chgData name="Kael R." userId="c0452885c690e10a" providerId="LiveId" clId="{732CCBD2-F3AE-4F39-8828-147F785D01A8}" dt="2024-07-04T03:35:37.427" v="167" actId="931"/>
          <ac:spMkLst>
            <pc:docMk/>
            <pc:sldMk cId="4107333721" sldId="267"/>
            <ac:spMk id="9" creationId="{17605733-C2D3-9AB8-A18A-D9A927974299}"/>
          </ac:spMkLst>
        </pc:spChg>
        <pc:spChg chg="add">
          <ac:chgData name="Kael R." userId="c0452885c690e10a" providerId="LiveId" clId="{732CCBD2-F3AE-4F39-8828-147F785D01A8}" dt="2024-07-04T03:34:46.892" v="166" actId="26606"/>
          <ac:spMkLst>
            <pc:docMk/>
            <pc:sldMk cId="4107333721" sldId="267"/>
            <ac:spMk id="12" creationId="{B1595A09-E336-4D1B-9B3A-06A2287A54E2}"/>
          </ac:spMkLst>
        </pc:spChg>
        <pc:spChg chg="add">
          <ac:chgData name="Kael R." userId="c0452885c690e10a" providerId="LiveId" clId="{732CCBD2-F3AE-4F39-8828-147F785D01A8}" dt="2024-07-04T03:34:46.892" v="166" actId="26606"/>
          <ac:spMkLst>
            <pc:docMk/>
            <pc:sldMk cId="4107333721" sldId="267"/>
            <ac:spMk id="14" creationId="{3540989C-C7B8-473B-BF87-6F2DA6A90006}"/>
          </ac:spMkLst>
        </pc:spChg>
        <pc:picChg chg="add mod">
          <ac:chgData name="Kael R." userId="c0452885c690e10a" providerId="LiveId" clId="{732CCBD2-F3AE-4F39-8828-147F785D01A8}" dt="2024-07-04T03:34:46.892" v="166" actId="26606"/>
          <ac:picMkLst>
            <pc:docMk/>
            <pc:sldMk cId="4107333721" sldId="267"/>
            <ac:picMk id="5" creationId="{F291AB15-6F81-E435-1A5C-B1F3182249EE}"/>
          </ac:picMkLst>
        </pc:picChg>
        <pc:picChg chg="add mod">
          <ac:chgData name="Kael R." userId="c0452885c690e10a" providerId="LiveId" clId="{732CCBD2-F3AE-4F39-8828-147F785D01A8}" dt="2024-07-04T03:35:37.427" v="167" actId="931"/>
          <ac:picMkLst>
            <pc:docMk/>
            <pc:sldMk cId="4107333721" sldId="267"/>
            <ac:picMk id="7" creationId="{27128AAE-EE6F-B552-6835-1E74BCCAA4DB}"/>
          </ac:picMkLst>
        </pc:picChg>
      </pc:sldChg>
      <pc:sldChg chg="addSp delSp modSp new mod setBg">
        <pc:chgData name="Kael R." userId="c0452885c690e10a" providerId="LiveId" clId="{732CCBD2-F3AE-4F39-8828-147F785D01A8}" dt="2024-07-04T03:44:22.455" v="425" actId="20577"/>
        <pc:sldMkLst>
          <pc:docMk/>
          <pc:sldMk cId="116276589" sldId="268"/>
        </pc:sldMkLst>
        <pc:spChg chg="mod">
          <ac:chgData name="Kael R." userId="c0452885c690e10a" providerId="LiveId" clId="{732CCBD2-F3AE-4F39-8828-147F785D01A8}" dt="2024-07-04T03:44:22.455" v="425" actId="20577"/>
          <ac:spMkLst>
            <pc:docMk/>
            <pc:sldMk cId="116276589" sldId="268"/>
            <ac:spMk id="2" creationId="{CD1BBCF4-375E-42E8-64D8-2ED80B3DF618}"/>
          </ac:spMkLst>
        </pc:spChg>
        <pc:spChg chg="del">
          <ac:chgData name="Kael R." userId="c0452885c690e10a" providerId="LiveId" clId="{732CCBD2-F3AE-4F39-8828-147F785D01A8}" dt="2024-07-04T03:37:46.780" v="176" actId="931"/>
          <ac:spMkLst>
            <pc:docMk/>
            <pc:sldMk cId="116276589" sldId="268"/>
            <ac:spMk id="3" creationId="{81CDF407-1DE2-24CC-5577-F3F7F8E1DBB9}"/>
          </ac:spMkLst>
        </pc:spChg>
        <pc:spChg chg="add mod">
          <ac:chgData name="Kael R." userId="c0452885c690e10a" providerId="LiveId" clId="{732CCBD2-F3AE-4F39-8828-147F785D01A8}" dt="2024-07-04T03:41:29.049" v="373" actId="20577"/>
          <ac:spMkLst>
            <pc:docMk/>
            <pc:sldMk cId="116276589" sldId="268"/>
            <ac:spMk id="9" creationId="{E1CA2CA3-4B91-8F03-1627-BF2F4C07C258}"/>
          </ac:spMkLst>
        </pc:spChg>
        <pc:spChg chg="add">
          <ac:chgData name="Kael R." userId="c0452885c690e10a" providerId="LiveId" clId="{732CCBD2-F3AE-4F39-8828-147F785D01A8}" dt="2024-07-04T03:37:55.382" v="179" actId="26606"/>
          <ac:spMkLst>
            <pc:docMk/>
            <pc:sldMk cId="116276589" sldId="268"/>
            <ac:spMk id="12" creationId="{F13C74B1-5B17-4795-BED0-7140497B445A}"/>
          </ac:spMkLst>
        </pc:spChg>
        <pc:spChg chg="add">
          <ac:chgData name="Kael R." userId="c0452885c690e10a" providerId="LiveId" clId="{732CCBD2-F3AE-4F39-8828-147F785D01A8}" dt="2024-07-04T03:37:55.382" v="179" actId="26606"/>
          <ac:spMkLst>
            <pc:docMk/>
            <pc:sldMk cId="116276589" sldId="268"/>
            <ac:spMk id="14" creationId="{D4974D33-8DC5-464E-8C6D-BE58F0669C17}"/>
          </ac:spMkLst>
        </pc:spChg>
        <pc:spChg chg="add mod">
          <ac:chgData name="Kael R." userId="c0452885c690e10a" providerId="LiveId" clId="{732CCBD2-F3AE-4F39-8828-147F785D01A8}" dt="2024-07-04T03:43:49.538" v="410" actId="1076"/>
          <ac:spMkLst>
            <pc:docMk/>
            <pc:sldMk cId="116276589" sldId="268"/>
            <ac:spMk id="33" creationId="{73BC65C7-B049-7A84-0FBA-02472C00360F}"/>
          </ac:spMkLst>
        </pc:spChg>
        <pc:picChg chg="add mod">
          <ac:chgData name="Kael R." userId="c0452885c690e10a" providerId="LiveId" clId="{732CCBD2-F3AE-4F39-8828-147F785D01A8}" dt="2024-07-04T03:37:55.382" v="179" actId="26606"/>
          <ac:picMkLst>
            <pc:docMk/>
            <pc:sldMk cId="116276589" sldId="268"/>
            <ac:picMk id="5" creationId="{E122BBC7-5824-7D70-6BE2-2C0DB4561823}"/>
          </ac:picMkLst>
        </pc:picChg>
        <pc:cxnChg chg="add">
          <ac:chgData name="Kael R." userId="c0452885c690e10a" providerId="LiveId" clId="{732CCBD2-F3AE-4F39-8828-147F785D01A8}" dt="2024-07-04T03:41:40.974" v="374" actId="11529"/>
          <ac:cxnSpMkLst>
            <pc:docMk/>
            <pc:sldMk cId="116276589" sldId="268"/>
            <ac:cxnSpMk id="7" creationId="{6592EBF9-685A-0816-FE72-A4E5F87619B2}"/>
          </ac:cxnSpMkLst>
        </pc:cxnChg>
        <pc:cxnChg chg="add mod">
          <ac:chgData name="Kael R." userId="c0452885c690e10a" providerId="LiveId" clId="{732CCBD2-F3AE-4F39-8828-147F785D01A8}" dt="2024-07-04T03:42:00.192" v="377" actId="14100"/>
          <ac:cxnSpMkLst>
            <pc:docMk/>
            <pc:sldMk cId="116276589" sldId="268"/>
            <ac:cxnSpMk id="10" creationId="{1A4C4150-9987-AE7F-8051-155A3A39D0BC}"/>
          </ac:cxnSpMkLst>
        </pc:cxnChg>
        <pc:cxnChg chg="add">
          <ac:chgData name="Kael R." userId="c0452885c690e10a" providerId="LiveId" clId="{732CCBD2-F3AE-4F39-8828-147F785D01A8}" dt="2024-07-04T03:42:09.829" v="378" actId="11529"/>
          <ac:cxnSpMkLst>
            <pc:docMk/>
            <pc:sldMk cId="116276589" sldId="268"/>
            <ac:cxnSpMk id="15" creationId="{B2A7DABB-27D7-78DF-35A0-F89E076521A8}"/>
          </ac:cxnSpMkLst>
        </pc:cxnChg>
        <pc:cxnChg chg="add">
          <ac:chgData name="Kael R." userId="c0452885c690e10a" providerId="LiveId" clId="{732CCBD2-F3AE-4F39-8828-147F785D01A8}" dt="2024-07-04T03:42:18.086" v="379" actId="11529"/>
          <ac:cxnSpMkLst>
            <pc:docMk/>
            <pc:sldMk cId="116276589" sldId="268"/>
            <ac:cxnSpMk id="17" creationId="{DA2ED979-CF4A-7C1A-9AD1-D2B8F8613000}"/>
          </ac:cxnSpMkLst>
        </pc:cxnChg>
        <pc:cxnChg chg="add">
          <ac:chgData name="Kael R." userId="c0452885c690e10a" providerId="LiveId" clId="{732CCBD2-F3AE-4F39-8828-147F785D01A8}" dt="2024-07-04T03:42:34.744" v="380" actId="11529"/>
          <ac:cxnSpMkLst>
            <pc:docMk/>
            <pc:sldMk cId="116276589" sldId="268"/>
            <ac:cxnSpMk id="19" creationId="{5CF6A2BA-9990-353A-5C43-726CF69F185B}"/>
          </ac:cxnSpMkLst>
        </pc:cxnChg>
        <pc:cxnChg chg="add">
          <ac:chgData name="Kael R." userId="c0452885c690e10a" providerId="LiveId" clId="{732CCBD2-F3AE-4F39-8828-147F785D01A8}" dt="2024-07-04T03:42:44.139" v="381" actId="11529"/>
          <ac:cxnSpMkLst>
            <pc:docMk/>
            <pc:sldMk cId="116276589" sldId="268"/>
            <ac:cxnSpMk id="21" creationId="{4B656389-0D9D-D9E5-D3C2-A17F8B8AA025}"/>
          </ac:cxnSpMkLst>
        </pc:cxnChg>
        <pc:cxnChg chg="add">
          <ac:chgData name="Kael R." userId="c0452885c690e10a" providerId="LiveId" clId="{732CCBD2-F3AE-4F39-8828-147F785D01A8}" dt="2024-07-04T03:42:52.195" v="382" actId="11529"/>
          <ac:cxnSpMkLst>
            <pc:docMk/>
            <pc:sldMk cId="116276589" sldId="268"/>
            <ac:cxnSpMk id="23" creationId="{5F358FEA-7E38-E79A-F8D6-253216F5A520}"/>
          </ac:cxnSpMkLst>
        </pc:cxnChg>
        <pc:cxnChg chg="add mod">
          <ac:chgData name="Kael R." userId="c0452885c690e10a" providerId="LiveId" clId="{732CCBD2-F3AE-4F39-8828-147F785D01A8}" dt="2024-07-04T03:43:22.185" v="387" actId="14100"/>
          <ac:cxnSpMkLst>
            <pc:docMk/>
            <pc:sldMk cId="116276589" sldId="268"/>
            <ac:cxnSpMk id="25" creationId="{3CAC98BD-1D77-4CA4-EFF4-FC3BEBE274EE}"/>
          </ac:cxnSpMkLst>
        </pc:cxnChg>
        <pc:cxnChg chg="add mod">
          <ac:chgData name="Kael R." userId="c0452885c690e10a" providerId="LiveId" clId="{732CCBD2-F3AE-4F39-8828-147F785D01A8}" dt="2024-07-04T03:43:18.520" v="386" actId="14100"/>
          <ac:cxnSpMkLst>
            <pc:docMk/>
            <pc:sldMk cId="116276589" sldId="268"/>
            <ac:cxnSpMk id="27" creationId="{DA61118A-C56E-7B8C-BD9F-172A50C38BEA}"/>
          </ac:cxnSpMkLst>
        </pc:cxnChg>
        <pc:cxnChg chg="add">
          <ac:chgData name="Kael R." userId="c0452885c690e10a" providerId="LiveId" clId="{732CCBD2-F3AE-4F39-8828-147F785D01A8}" dt="2024-07-04T03:43:33.501" v="388" actId="11529"/>
          <ac:cxnSpMkLst>
            <pc:docMk/>
            <pc:sldMk cId="116276589" sldId="268"/>
            <ac:cxnSpMk id="32" creationId="{E30297B0-4F75-3DDB-A69C-9FE9CE05AD67}"/>
          </ac:cxnSpMkLst>
        </pc:cxnChg>
      </pc:sldChg>
      <pc:sldChg chg="addSp delSp modSp new mod setBg">
        <pc:chgData name="Kael R." userId="c0452885c690e10a" providerId="LiveId" clId="{732CCBD2-F3AE-4F39-8828-147F785D01A8}" dt="2024-07-04T03:45:55.774" v="539" actId="20577"/>
        <pc:sldMkLst>
          <pc:docMk/>
          <pc:sldMk cId="528936307" sldId="269"/>
        </pc:sldMkLst>
        <pc:spChg chg="mod">
          <ac:chgData name="Kael R." userId="c0452885c690e10a" providerId="LiveId" clId="{732CCBD2-F3AE-4F39-8828-147F785D01A8}" dt="2024-07-04T03:45:07.968" v="429" actId="26606"/>
          <ac:spMkLst>
            <pc:docMk/>
            <pc:sldMk cId="528936307" sldId="269"/>
            <ac:spMk id="2" creationId="{9347373C-B09C-C242-CA36-CFB0E966AF55}"/>
          </ac:spMkLst>
        </pc:spChg>
        <pc:spChg chg="del">
          <ac:chgData name="Kael R." userId="c0452885c690e10a" providerId="LiveId" clId="{732CCBD2-F3AE-4F39-8828-147F785D01A8}" dt="2024-07-04T03:45:02.079" v="426" actId="931"/>
          <ac:spMkLst>
            <pc:docMk/>
            <pc:sldMk cId="528936307" sldId="269"/>
            <ac:spMk id="3" creationId="{127088EA-7BF1-B9EB-1B55-C423801339F5}"/>
          </ac:spMkLst>
        </pc:spChg>
        <pc:spChg chg="add mod">
          <ac:chgData name="Kael R." userId="c0452885c690e10a" providerId="LiveId" clId="{732CCBD2-F3AE-4F39-8828-147F785D01A8}" dt="2024-07-04T03:45:55.774" v="539" actId="20577"/>
          <ac:spMkLst>
            <pc:docMk/>
            <pc:sldMk cId="528936307" sldId="269"/>
            <ac:spMk id="9" creationId="{80A4685A-29AA-5A50-5D3F-C36EEFF5F160}"/>
          </ac:spMkLst>
        </pc:spChg>
        <pc:spChg chg="add">
          <ac:chgData name="Kael R." userId="c0452885c690e10a" providerId="LiveId" clId="{732CCBD2-F3AE-4F39-8828-147F785D01A8}" dt="2024-07-04T03:45:07.968" v="429" actId="26606"/>
          <ac:spMkLst>
            <pc:docMk/>
            <pc:sldMk cId="528936307" sldId="269"/>
            <ac:spMk id="12" creationId="{F94AA2BD-2E3F-4B1D-8127-5744B8115311}"/>
          </ac:spMkLst>
        </pc:spChg>
        <pc:spChg chg="add">
          <ac:chgData name="Kael R." userId="c0452885c690e10a" providerId="LiveId" clId="{732CCBD2-F3AE-4F39-8828-147F785D01A8}" dt="2024-07-04T03:45:07.968" v="429" actId="26606"/>
          <ac:spMkLst>
            <pc:docMk/>
            <pc:sldMk cId="528936307" sldId="269"/>
            <ac:spMk id="14" creationId="{4BD02261-2DC8-4AA8-9E16-7751AE892445}"/>
          </ac:spMkLst>
        </pc:spChg>
        <pc:spChg chg="add">
          <ac:chgData name="Kael R." userId="c0452885c690e10a" providerId="LiveId" clId="{732CCBD2-F3AE-4F39-8828-147F785D01A8}" dt="2024-07-04T03:45:07.968" v="429" actId="26606"/>
          <ac:spMkLst>
            <pc:docMk/>
            <pc:sldMk cId="528936307" sldId="269"/>
            <ac:spMk id="16" creationId="{3D752CF2-2291-40B5-B462-C17B174C10BC}"/>
          </ac:spMkLst>
        </pc:spChg>
        <pc:picChg chg="add mod">
          <ac:chgData name="Kael R." userId="c0452885c690e10a" providerId="LiveId" clId="{732CCBD2-F3AE-4F39-8828-147F785D01A8}" dt="2024-07-04T03:45:07.968" v="429" actId="26606"/>
          <ac:picMkLst>
            <pc:docMk/>
            <pc:sldMk cId="528936307" sldId="269"/>
            <ac:picMk id="5" creationId="{B20EDDB0-71F8-D490-3A8F-E27E0F6B6055}"/>
          </ac:picMkLst>
        </pc:picChg>
      </pc:sldChg>
      <pc:sldChg chg="addSp delSp modSp new mod setBg">
        <pc:chgData name="Kael R." userId="c0452885c690e10a" providerId="LiveId" clId="{732CCBD2-F3AE-4F39-8828-147F785D01A8}" dt="2024-07-04T03:51:26.292" v="863" actId="20577"/>
        <pc:sldMkLst>
          <pc:docMk/>
          <pc:sldMk cId="717166159" sldId="270"/>
        </pc:sldMkLst>
        <pc:spChg chg="mod">
          <ac:chgData name="Kael R." userId="c0452885c690e10a" providerId="LiveId" clId="{732CCBD2-F3AE-4F39-8828-147F785D01A8}" dt="2024-07-04T03:47:40.039" v="553" actId="26606"/>
          <ac:spMkLst>
            <pc:docMk/>
            <pc:sldMk cId="717166159" sldId="270"/>
            <ac:spMk id="2" creationId="{06B216AD-535D-01C9-CF7D-B112AC4F38C8}"/>
          </ac:spMkLst>
        </pc:spChg>
        <pc:spChg chg="del">
          <ac:chgData name="Kael R." userId="c0452885c690e10a" providerId="LiveId" clId="{732CCBD2-F3AE-4F39-8828-147F785D01A8}" dt="2024-07-04T03:47:34.179" v="550" actId="931"/>
          <ac:spMkLst>
            <pc:docMk/>
            <pc:sldMk cId="717166159" sldId="270"/>
            <ac:spMk id="3" creationId="{95EA0540-E829-B4BE-4F7F-63BCB471DA93}"/>
          </ac:spMkLst>
        </pc:spChg>
        <pc:spChg chg="add mod">
          <ac:chgData name="Kael R." userId="c0452885c690e10a" providerId="LiveId" clId="{732CCBD2-F3AE-4F39-8828-147F785D01A8}" dt="2024-07-04T03:51:26.292" v="863" actId="20577"/>
          <ac:spMkLst>
            <pc:docMk/>
            <pc:sldMk cId="717166159" sldId="270"/>
            <ac:spMk id="9" creationId="{2C512322-D472-21E1-F999-6F7FB27FB996}"/>
          </ac:spMkLst>
        </pc:spChg>
        <pc:spChg chg="add">
          <ac:chgData name="Kael R." userId="c0452885c690e10a" providerId="LiveId" clId="{732CCBD2-F3AE-4F39-8828-147F785D01A8}" dt="2024-07-04T03:47:40.039" v="553" actId="26606"/>
          <ac:spMkLst>
            <pc:docMk/>
            <pc:sldMk cId="717166159" sldId="270"/>
            <ac:spMk id="12" creationId="{F13C74B1-5B17-4795-BED0-7140497B445A}"/>
          </ac:spMkLst>
        </pc:spChg>
        <pc:spChg chg="add">
          <ac:chgData name="Kael R." userId="c0452885c690e10a" providerId="LiveId" clId="{732CCBD2-F3AE-4F39-8828-147F785D01A8}" dt="2024-07-04T03:47:40.039" v="553" actId="26606"/>
          <ac:spMkLst>
            <pc:docMk/>
            <pc:sldMk cId="717166159" sldId="270"/>
            <ac:spMk id="14" creationId="{D4974D33-8DC5-464E-8C6D-BE58F0669C17}"/>
          </ac:spMkLst>
        </pc:spChg>
        <pc:picChg chg="add mod">
          <ac:chgData name="Kael R." userId="c0452885c690e10a" providerId="LiveId" clId="{732CCBD2-F3AE-4F39-8828-147F785D01A8}" dt="2024-07-04T03:47:40.039" v="553" actId="26606"/>
          <ac:picMkLst>
            <pc:docMk/>
            <pc:sldMk cId="717166159" sldId="270"/>
            <ac:picMk id="5" creationId="{A7998763-156E-92B4-E41B-6D70345FA020}"/>
          </ac:picMkLst>
        </pc:picChg>
      </pc:sldChg>
      <pc:sldChg chg="addSp delSp modSp new mod setBg">
        <pc:chgData name="Kael R." userId="c0452885c690e10a" providerId="LiveId" clId="{732CCBD2-F3AE-4F39-8828-147F785D01A8}" dt="2024-07-04T03:54:47.433" v="1202" actId="20577"/>
        <pc:sldMkLst>
          <pc:docMk/>
          <pc:sldMk cId="830910462" sldId="271"/>
        </pc:sldMkLst>
        <pc:spChg chg="mod">
          <ac:chgData name="Kael R." userId="c0452885c690e10a" providerId="LiveId" clId="{732CCBD2-F3AE-4F39-8828-147F785D01A8}" dt="2024-07-04T03:52:22.297" v="876" actId="26606"/>
          <ac:spMkLst>
            <pc:docMk/>
            <pc:sldMk cId="830910462" sldId="271"/>
            <ac:spMk id="2" creationId="{259E1C09-5408-C15A-2284-D6FA5D71F76D}"/>
          </ac:spMkLst>
        </pc:spChg>
        <pc:spChg chg="del">
          <ac:chgData name="Kael R." userId="c0452885c690e10a" providerId="LiveId" clId="{732CCBD2-F3AE-4F39-8828-147F785D01A8}" dt="2024-07-04T03:52:00.079" v="865" actId="931"/>
          <ac:spMkLst>
            <pc:docMk/>
            <pc:sldMk cId="830910462" sldId="271"/>
            <ac:spMk id="3" creationId="{1E82BB95-613A-B125-3515-C3FE8789D5C7}"/>
          </ac:spMkLst>
        </pc:spChg>
        <pc:spChg chg="add mod">
          <ac:chgData name="Kael R." userId="c0452885c690e10a" providerId="LiveId" clId="{732CCBD2-F3AE-4F39-8828-147F785D01A8}" dt="2024-07-04T03:54:47.433" v="1202" actId="20577"/>
          <ac:spMkLst>
            <pc:docMk/>
            <pc:sldMk cId="830910462" sldId="271"/>
            <ac:spMk id="9" creationId="{E4940678-3337-0E31-1A38-AE311299FFE3}"/>
          </ac:spMkLst>
        </pc:spChg>
        <pc:spChg chg="add">
          <ac:chgData name="Kael R." userId="c0452885c690e10a" providerId="LiveId" clId="{732CCBD2-F3AE-4F39-8828-147F785D01A8}" dt="2024-07-04T03:52:22.297" v="876" actId="26606"/>
          <ac:spMkLst>
            <pc:docMk/>
            <pc:sldMk cId="830910462" sldId="271"/>
            <ac:spMk id="12" creationId="{F13C74B1-5B17-4795-BED0-7140497B445A}"/>
          </ac:spMkLst>
        </pc:spChg>
        <pc:spChg chg="add">
          <ac:chgData name="Kael R." userId="c0452885c690e10a" providerId="LiveId" clId="{732CCBD2-F3AE-4F39-8828-147F785D01A8}" dt="2024-07-04T03:52:22.297" v="876" actId="26606"/>
          <ac:spMkLst>
            <pc:docMk/>
            <pc:sldMk cId="830910462" sldId="271"/>
            <ac:spMk id="14" creationId="{D4974D33-8DC5-464E-8C6D-BE58F0669C17}"/>
          </ac:spMkLst>
        </pc:spChg>
        <pc:picChg chg="add mod">
          <ac:chgData name="Kael R." userId="c0452885c690e10a" providerId="LiveId" clId="{732CCBD2-F3AE-4F39-8828-147F785D01A8}" dt="2024-07-04T03:52:22.297" v="876" actId="26606"/>
          <ac:picMkLst>
            <pc:docMk/>
            <pc:sldMk cId="830910462" sldId="271"/>
            <ac:picMk id="5" creationId="{11CE6CD9-B91E-A609-83D3-1BAF7E9DE06E}"/>
          </ac:picMkLst>
        </pc:picChg>
      </pc:sldChg>
      <pc:sldChg chg="addSp delSp modSp new mod setBg">
        <pc:chgData name="Kael R." userId="c0452885c690e10a" providerId="LiveId" clId="{732CCBD2-F3AE-4F39-8828-147F785D01A8}" dt="2024-07-04T03:58:12.471" v="1402" actId="20577"/>
        <pc:sldMkLst>
          <pc:docMk/>
          <pc:sldMk cId="1220826635" sldId="272"/>
        </pc:sldMkLst>
        <pc:spChg chg="mod">
          <ac:chgData name="Kael R." userId="c0452885c690e10a" providerId="LiveId" clId="{732CCBD2-F3AE-4F39-8828-147F785D01A8}" dt="2024-07-04T03:57:12.569" v="1266" actId="26606"/>
          <ac:spMkLst>
            <pc:docMk/>
            <pc:sldMk cId="1220826635" sldId="272"/>
            <ac:spMk id="2" creationId="{F1FFFD99-C0A3-8442-BDEA-712D7E5C1238}"/>
          </ac:spMkLst>
        </pc:spChg>
        <pc:spChg chg="del">
          <ac:chgData name="Kael R." userId="c0452885c690e10a" providerId="LiveId" clId="{732CCBD2-F3AE-4F39-8828-147F785D01A8}" dt="2024-07-04T03:56:53.062" v="1256" actId="931"/>
          <ac:spMkLst>
            <pc:docMk/>
            <pc:sldMk cId="1220826635" sldId="272"/>
            <ac:spMk id="3" creationId="{87741203-95E6-47A6-0F52-2E9CCE59FEB8}"/>
          </ac:spMkLst>
        </pc:spChg>
        <pc:spChg chg="add mod">
          <ac:chgData name="Kael R." userId="c0452885c690e10a" providerId="LiveId" clId="{732CCBD2-F3AE-4F39-8828-147F785D01A8}" dt="2024-07-04T03:58:12.471" v="1402" actId="20577"/>
          <ac:spMkLst>
            <pc:docMk/>
            <pc:sldMk cId="1220826635" sldId="272"/>
            <ac:spMk id="9" creationId="{5A5F95A7-34DD-150F-DE63-DC453FA49250}"/>
          </ac:spMkLst>
        </pc:spChg>
        <pc:picChg chg="add mod">
          <ac:chgData name="Kael R." userId="c0452885c690e10a" providerId="LiveId" clId="{732CCBD2-F3AE-4F39-8828-147F785D01A8}" dt="2024-07-04T03:57:12.569" v="1266" actId="26606"/>
          <ac:picMkLst>
            <pc:docMk/>
            <pc:sldMk cId="1220826635" sldId="272"/>
            <ac:picMk id="5" creationId="{B7ADB056-713E-2F0A-488F-2B0FFDC2B836}"/>
          </ac:picMkLst>
        </pc:picChg>
      </pc:sldChg>
      <pc:sldChg chg="addSp delSp modSp new mod setBg">
        <pc:chgData name="Kael R." userId="c0452885c690e10a" providerId="LiveId" clId="{732CCBD2-F3AE-4F39-8828-147F785D01A8}" dt="2024-07-04T17:06:59.788" v="7063" actId="20577"/>
        <pc:sldMkLst>
          <pc:docMk/>
          <pc:sldMk cId="3601016617" sldId="273"/>
        </pc:sldMkLst>
        <pc:spChg chg="mod ord">
          <ac:chgData name="Kael R." userId="c0452885c690e10a" providerId="LiveId" clId="{732CCBD2-F3AE-4F39-8828-147F785D01A8}" dt="2024-07-04T04:14:29.022" v="1439" actId="20577"/>
          <ac:spMkLst>
            <pc:docMk/>
            <pc:sldMk cId="3601016617" sldId="273"/>
            <ac:spMk id="2" creationId="{00885805-1BEE-6905-4110-A92BA2E4927E}"/>
          </ac:spMkLst>
        </pc:spChg>
        <pc:spChg chg="del">
          <ac:chgData name="Kael R." userId="c0452885c690e10a" providerId="LiveId" clId="{732CCBD2-F3AE-4F39-8828-147F785D01A8}" dt="2024-07-04T04:13:50.709" v="1425" actId="931"/>
          <ac:spMkLst>
            <pc:docMk/>
            <pc:sldMk cId="3601016617" sldId="273"/>
            <ac:spMk id="3" creationId="{E2E81A66-60B0-D3F5-07E8-28204FA9DF6A}"/>
          </ac:spMkLst>
        </pc:spChg>
        <pc:spChg chg="add mod">
          <ac:chgData name="Kael R." userId="c0452885c690e10a" providerId="LiveId" clId="{732CCBD2-F3AE-4F39-8828-147F785D01A8}" dt="2024-07-04T17:06:59.788" v="7063" actId="20577"/>
          <ac:spMkLst>
            <pc:docMk/>
            <pc:sldMk cId="3601016617" sldId="273"/>
            <ac:spMk id="3" creationId="{FF4EB52D-4655-988A-ECC8-F3FEC46323EA}"/>
          </ac:spMkLst>
        </pc:spChg>
        <pc:spChg chg="add">
          <ac:chgData name="Kael R." userId="c0452885c690e10a" providerId="LiveId" clId="{732CCBD2-F3AE-4F39-8828-147F785D01A8}" dt="2024-07-04T04:14:18.917" v="1426" actId="26606"/>
          <ac:spMkLst>
            <pc:docMk/>
            <pc:sldMk cId="3601016617" sldId="273"/>
            <ac:spMk id="10" creationId="{37C89E4B-3C9F-44B9-8B86-D9E3D112D8EC}"/>
          </ac:spMkLst>
        </pc:spChg>
        <pc:picChg chg="add mod">
          <ac:chgData name="Kael R." userId="c0452885c690e10a" providerId="LiveId" clId="{732CCBD2-F3AE-4F39-8828-147F785D01A8}" dt="2024-07-04T04:14:18.917" v="1426" actId="26606"/>
          <ac:picMkLst>
            <pc:docMk/>
            <pc:sldMk cId="3601016617" sldId="273"/>
            <ac:picMk id="5" creationId="{EB35DD80-E9A5-1A76-D07C-7EA60DC0298B}"/>
          </ac:picMkLst>
        </pc:picChg>
        <pc:cxnChg chg="add">
          <ac:chgData name="Kael R." userId="c0452885c690e10a" providerId="LiveId" clId="{732CCBD2-F3AE-4F39-8828-147F785D01A8}" dt="2024-07-04T04:14:18.917" v="1426" actId="26606"/>
          <ac:cxnSpMkLst>
            <pc:docMk/>
            <pc:sldMk cId="3601016617" sldId="273"/>
            <ac:cxnSpMk id="12" creationId="{AA2EAA10-076F-46BD-8F0F-B9A2FB77A85C}"/>
          </ac:cxnSpMkLst>
        </pc:cxnChg>
        <pc:cxnChg chg="add">
          <ac:chgData name="Kael R." userId="c0452885c690e10a" providerId="LiveId" clId="{732CCBD2-F3AE-4F39-8828-147F785D01A8}" dt="2024-07-04T04:14:18.917" v="1426" actId="26606"/>
          <ac:cxnSpMkLst>
            <pc:docMk/>
            <pc:sldMk cId="3601016617" sldId="273"/>
            <ac:cxnSpMk id="14" creationId="{D891E407-403B-4764-86C9-33A56D3BCAA3}"/>
          </ac:cxnSpMkLst>
        </pc:cxnChg>
      </pc:sldChg>
      <pc:sldChg chg="addSp delSp modSp new mod setBg">
        <pc:chgData name="Kael R." userId="c0452885c690e10a" providerId="LiveId" clId="{732CCBD2-F3AE-4F39-8828-147F785D01A8}" dt="2024-07-04T04:17:09.596" v="1585" actId="1076"/>
        <pc:sldMkLst>
          <pc:docMk/>
          <pc:sldMk cId="1810853258" sldId="274"/>
        </pc:sldMkLst>
        <pc:spChg chg="mod ord">
          <ac:chgData name="Kael R." userId="c0452885c690e10a" providerId="LiveId" clId="{732CCBD2-F3AE-4F39-8828-147F785D01A8}" dt="2024-07-04T04:15:07.553" v="1451" actId="26606"/>
          <ac:spMkLst>
            <pc:docMk/>
            <pc:sldMk cId="1810853258" sldId="274"/>
            <ac:spMk id="2" creationId="{7C68A35D-296C-1784-8C4C-AD4C9598990F}"/>
          </ac:spMkLst>
        </pc:spChg>
        <pc:spChg chg="del">
          <ac:chgData name="Kael R." userId="c0452885c690e10a" providerId="LiveId" clId="{732CCBD2-F3AE-4F39-8828-147F785D01A8}" dt="2024-07-04T04:14:46.086" v="1441" actId="931"/>
          <ac:spMkLst>
            <pc:docMk/>
            <pc:sldMk cId="1810853258" sldId="274"/>
            <ac:spMk id="3" creationId="{DF0BDCFD-AE43-50CE-8452-D1E81A330320}"/>
          </ac:spMkLst>
        </pc:spChg>
        <pc:spChg chg="add mod">
          <ac:chgData name="Kael R." userId="c0452885c690e10a" providerId="LiveId" clId="{732CCBD2-F3AE-4F39-8828-147F785D01A8}" dt="2024-07-04T04:16:17.228" v="1576" actId="20577"/>
          <ac:spMkLst>
            <pc:docMk/>
            <pc:sldMk cId="1810853258" sldId="274"/>
            <ac:spMk id="9" creationId="{BAD303AC-110A-F46F-93EF-94AD2E723186}"/>
          </ac:spMkLst>
        </pc:spChg>
        <pc:spChg chg="add">
          <ac:chgData name="Kael R." userId="c0452885c690e10a" providerId="LiveId" clId="{732CCBD2-F3AE-4F39-8828-147F785D01A8}" dt="2024-07-04T04:15:07.553" v="1451" actId="26606"/>
          <ac:spMkLst>
            <pc:docMk/>
            <pc:sldMk cId="1810853258" sldId="274"/>
            <ac:spMk id="12" creationId="{6B5E2835-4E47-45B3-9CFE-732FF7B05472}"/>
          </ac:spMkLst>
        </pc:spChg>
        <pc:spChg chg="add">
          <ac:chgData name="Kael R." userId="c0452885c690e10a" providerId="LiveId" clId="{732CCBD2-F3AE-4F39-8828-147F785D01A8}" dt="2024-07-04T04:15:07.553" v="1451" actId="26606"/>
          <ac:spMkLst>
            <pc:docMk/>
            <pc:sldMk cId="1810853258" sldId="274"/>
            <ac:spMk id="14" creationId="{5B45AD5D-AA52-4F7B-9362-576A39AD9E09}"/>
          </ac:spMkLst>
        </pc:spChg>
        <pc:spChg chg="add">
          <ac:chgData name="Kael R." userId="c0452885c690e10a" providerId="LiveId" clId="{732CCBD2-F3AE-4F39-8828-147F785D01A8}" dt="2024-07-04T04:15:07.553" v="1451" actId="26606"/>
          <ac:spMkLst>
            <pc:docMk/>
            <pc:sldMk cId="1810853258" sldId="274"/>
            <ac:spMk id="16" creationId="{AEDD7960-4866-4399-BEF6-DD1431AB4E34}"/>
          </ac:spMkLst>
        </pc:spChg>
        <pc:spChg chg="add">
          <ac:chgData name="Kael R." userId="c0452885c690e10a" providerId="LiveId" clId="{732CCBD2-F3AE-4F39-8828-147F785D01A8}" dt="2024-07-04T04:15:07.553" v="1451" actId="26606"/>
          <ac:spMkLst>
            <pc:docMk/>
            <pc:sldMk cId="1810853258" sldId="274"/>
            <ac:spMk id="18" creationId="{55D4142C-5077-457F-A6AD-3FECFDB39685}"/>
          </ac:spMkLst>
        </pc:spChg>
        <pc:spChg chg="add">
          <ac:chgData name="Kael R." userId="c0452885c690e10a" providerId="LiveId" clId="{732CCBD2-F3AE-4F39-8828-147F785D01A8}" dt="2024-07-04T04:15:07.553" v="1451" actId="26606"/>
          <ac:spMkLst>
            <pc:docMk/>
            <pc:sldMk cId="1810853258" sldId="274"/>
            <ac:spMk id="20" creationId="{7A5F0580-5EE9-419F-96EE-B6529EF6E7D0}"/>
          </ac:spMkLst>
        </pc:spChg>
        <pc:picChg chg="add mod">
          <ac:chgData name="Kael R." userId="c0452885c690e10a" providerId="LiveId" clId="{732CCBD2-F3AE-4F39-8828-147F785D01A8}" dt="2024-07-04T04:17:09.596" v="1585" actId="1076"/>
          <ac:picMkLst>
            <pc:docMk/>
            <pc:sldMk cId="1810853258" sldId="274"/>
            <ac:picMk id="5" creationId="{EB32123F-601A-050E-529D-245D11F14A95}"/>
          </ac:picMkLst>
        </pc:picChg>
        <pc:cxnChg chg="add mod">
          <ac:chgData name="Kael R." userId="c0452885c690e10a" providerId="LiveId" clId="{732CCBD2-F3AE-4F39-8828-147F785D01A8}" dt="2024-07-04T04:17:08.716" v="1584" actId="13822"/>
          <ac:cxnSpMkLst>
            <pc:docMk/>
            <pc:sldMk cId="1810853258" sldId="274"/>
            <ac:cxnSpMk id="7" creationId="{7DA90E19-741F-CF7A-A0C2-6E21F06B0EFB}"/>
          </ac:cxnSpMkLst>
        </pc:cxnChg>
        <pc:cxnChg chg="add mod">
          <ac:chgData name="Kael R." userId="c0452885c690e10a" providerId="LiveId" clId="{732CCBD2-F3AE-4F39-8828-147F785D01A8}" dt="2024-07-04T04:17:08.716" v="1584" actId="13822"/>
          <ac:cxnSpMkLst>
            <pc:docMk/>
            <pc:sldMk cId="1810853258" sldId="274"/>
            <ac:cxnSpMk id="10" creationId="{BEA925D8-C2E1-2EF5-D9E5-F1A5AC3D5856}"/>
          </ac:cxnSpMkLst>
        </pc:cxnChg>
        <pc:cxnChg chg="add mod">
          <ac:chgData name="Kael R." userId="c0452885c690e10a" providerId="LiveId" clId="{732CCBD2-F3AE-4F39-8828-147F785D01A8}" dt="2024-07-04T04:17:08.716" v="1584" actId="13822"/>
          <ac:cxnSpMkLst>
            <pc:docMk/>
            <pc:sldMk cId="1810853258" sldId="274"/>
            <ac:cxnSpMk id="13" creationId="{D93E60F8-0340-2646-FF26-031FBACF5EB1}"/>
          </ac:cxnSpMkLst>
        </pc:cxnChg>
        <pc:cxnChg chg="add mod">
          <ac:chgData name="Kael R." userId="c0452885c690e10a" providerId="LiveId" clId="{732CCBD2-F3AE-4F39-8828-147F785D01A8}" dt="2024-07-04T04:17:08.716" v="1584" actId="13822"/>
          <ac:cxnSpMkLst>
            <pc:docMk/>
            <pc:sldMk cId="1810853258" sldId="274"/>
            <ac:cxnSpMk id="17" creationId="{78837E71-5D21-DB3D-90FB-A9750CC2CBE8}"/>
          </ac:cxnSpMkLst>
        </pc:cxnChg>
      </pc:sldChg>
      <pc:sldChg chg="addSp delSp modSp new mod setBg">
        <pc:chgData name="Kael R." userId="c0452885c690e10a" providerId="LiveId" clId="{732CCBD2-F3AE-4F39-8828-147F785D01A8}" dt="2024-07-04T04:20:48.158" v="1891" actId="20577"/>
        <pc:sldMkLst>
          <pc:docMk/>
          <pc:sldMk cId="846248676" sldId="275"/>
        </pc:sldMkLst>
        <pc:spChg chg="mod ord">
          <ac:chgData name="Kael R." userId="c0452885c690e10a" providerId="LiveId" clId="{732CCBD2-F3AE-4F39-8828-147F785D01A8}" dt="2024-07-04T04:18:26.531" v="1617" actId="26606"/>
          <ac:spMkLst>
            <pc:docMk/>
            <pc:sldMk cId="846248676" sldId="275"/>
            <ac:spMk id="2" creationId="{CF33EC6D-BA87-436B-45BE-309D099009E6}"/>
          </ac:spMkLst>
        </pc:spChg>
        <pc:spChg chg="del">
          <ac:chgData name="Kael R." userId="c0452885c690e10a" providerId="LiveId" clId="{732CCBD2-F3AE-4F39-8828-147F785D01A8}" dt="2024-07-04T04:17:48.907" v="1587" actId="931"/>
          <ac:spMkLst>
            <pc:docMk/>
            <pc:sldMk cId="846248676" sldId="275"/>
            <ac:spMk id="3" creationId="{D974534D-C9CF-4B2C-47C6-51F280C22CB8}"/>
          </ac:spMkLst>
        </pc:spChg>
        <pc:spChg chg="add mod">
          <ac:chgData name="Kael R." userId="c0452885c690e10a" providerId="LiveId" clId="{732CCBD2-F3AE-4F39-8828-147F785D01A8}" dt="2024-07-04T04:20:48.158" v="1891" actId="20577"/>
          <ac:spMkLst>
            <pc:docMk/>
            <pc:sldMk cId="846248676" sldId="275"/>
            <ac:spMk id="9" creationId="{AE31DE20-3DEA-9DC1-8B9C-BABDAE288470}"/>
          </ac:spMkLst>
        </pc:spChg>
        <pc:spChg chg="add">
          <ac:chgData name="Kael R." userId="c0452885c690e10a" providerId="LiveId" clId="{732CCBD2-F3AE-4F39-8828-147F785D01A8}" dt="2024-07-04T04:18:26.531" v="1617" actId="26606"/>
          <ac:spMkLst>
            <pc:docMk/>
            <pc:sldMk cId="846248676" sldId="275"/>
            <ac:spMk id="12" creationId="{6B5E2835-4E47-45B3-9CFE-732FF7B05472}"/>
          </ac:spMkLst>
        </pc:spChg>
        <pc:spChg chg="add">
          <ac:chgData name="Kael R." userId="c0452885c690e10a" providerId="LiveId" clId="{732CCBD2-F3AE-4F39-8828-147F785D01A8}" dt="2024-07-04T04:18:26.531" v="1617" actId="26606"/>
          <ac:spMkLst>
            <pc:docMk/>
            <pc:sldMk cId="846248676" sldId="275"/>
            <ac:spMk id="14" creationId="{5B45AD5D-AA52-4F7B-9362-576A39AD9E09}"/>
          </ac:spMkLst>
        </pc:spChg>
        <pc:spChg chg="add">
          <ac:chgData name="Kael R." userId="c0452885c690e10a" providerId="LiveId" clId="{732CCBD2-F3AE-4F39-8828-147F785D01A8}" dt="2024-07-04T04:18:26.531" v="1617" actId="26606"/>
          <ac:spMkLst>
            <pc:docMk/>
            <pc:sldMk cId="846248676" sldId="275"/>
            <ac:spMk id="16" creationId="{AEDD7960-4866-4399-BEF6-DD1431AB4E34}"/>
          </ac:spMkLst>
        </pc:spChg>
        <pc:spChg chg="add">
          <ac:chgData name="Kael R." userId="c0452885c690e10a" providerId="LiveId" clId="{732CCBD2-F3AE-4F39-8828-147F785D01A8}" dt="2024-07-04T04:18:26.531" v="1617" actId="26606"/>
          <ac:spMkLst>
            <pc:docMk/>
            <pc:sldMk cId="846248676" sldId="275"/>
            <ac:spMk id="18" creationId="{55D4142C-5077-457F-A6AD-3FECFDB39685}"/>
          </ac:spMkLst>
        </pc:spChg>
        <pc:spChg chg="add">
          <ac:chgData name="Kael R." userId="c0452885c690e10a" providerId="LiveId" clId="{732CCBD2-F3AE-4F39-8828-147F785D01A8}" dt="2024-07-04T04:18:26.531" v="1617" actId="26606"/>
          <ac:spMkLst>
            <pc:docMk/>
            <pc:sldMk cId="846248676" sldId="275"/>
            <ac:spMk id="20" creationId="{7A5F0580-5EE9-419F-96EE-B6529EF6E7D0}"/>
          </ac:spMkLst>
        </pc:spChg>
        <pc:picChg chg="add mod">
          <ac:chgData name="Kael R." userId="c0452885c690e10a" providerId="LiveId" clId="{732CCBD2-F3AE-4F39-8828-147F785D01A8}" dt="2024-07-04T04:18:26.531" v="1617" actId="26606"/>
          <ac:picMkLst>
            <pc:docMk/>
            <pc:sldMk cId="846248676" sldId="275"/>
            <ac:picMk id="5" creationId="{E1511B46-7E02-A6E5-F529-52F83F4AA1A7}"/>
          </ac:picMkLst>
        </pc:picChg>
      </pc:sldChg>
      <pc:sldChg chg="addSp delSp modSp new mod setBg">
        <pc:chgData name="Kael R." userId="c0452885c690e10a" providerId="LiveId" clId="{732CCBD2-F3AE-4F39-8828-147F785D01A8}" dt="2024-07-04T04:23:50.152" v="2105" actId="20577"/>
        <pc:sldMkLst>
          <pc:docMk/>
          <pc:sldMk cId="1718683647" sldId="276"/>
        </pc:sldMkLst>
        <pc:spChg chg="mod">
          <ac:chgData name="Kael R." userId="c0452885c690e10a" providerId="LiveId" clId="{732CCBD2-F3AE-4F39-8828-147F785D01A8}" dt="2024-07-04T04:22:23" v="1913" actId="26606"/>
          <ac:spMkLst>
            <pc:docMk/>
            <pc:sldMk cId="1718683647" sldId="276"/>
            <ac:spMk id="2" creationId="{CB7144DA-7FFA-E5C7-E1E6-6E6B02889DFF}"/>
          </ac:spMkLst>
        </pc:spChg>
        <pc:spChg chg="del">
          <ac:chgData name="Kael R." userId="c0452885c690e10a" providerId="LiveId" clId="{732CCBD2-F3AE-4F39-8828-147F785D01A8}" dt="2024-07-04T04:22:01.218" v="1910" actId="931"/>
          <ac:spMkLst>
            <pc:docMk/>
            <pc:sldMk cId="1718683647" sldId="276"/>
            <ac:spMk id="3" creationId="{F8ADA5C4-B404-6806-0827-AAAEC67391CE}"/>
          </ac:spMkLst>
        </pc:spChg>
        <pc:spChg chg="add mod">
          <ac:chgData name="Kael R." userId="c0452885c690e10a" providerId="LiveId" clId="{732CCBD2-F3AE-4F39-8828-147F785D01A8}" dt="2024-07-04T04:23:50.152" v="2105" actId="20577"/>
          <ac:spMkLst>
            <pc:docMk/>
            <pc:sldMk cId="1718683647" sldId="276"/>
            <ac:spMk id="9" creationId="{E7028117-22D3-71C2-5464-8B7DA2C58D56}"/>
          </ac:spMkLst>
        </pc:spChg>
        <pc:spChg chg="add">
          <ac:chgData name="Kael R." userId="c0452885c690e10a" providerId="LiveId" clId="{732CCBD2-F3AE-4F39-8828-147F785D01A8}" dt="2024-07-04T04:22:23" v="1913" actId="26606"/>
          <ac:spMkLst>
            <pc:docMk/>
            <pc:sldMk cId="1718683647" sldId="276"/>
            <ac:spMk id="12" creationId="{2C9A9DA9-7DC8-488B-A882-123947B0F3D9}"/>
          </ac:spMkLst>
        </pc:spChg>
        <pc:spChg chg="add">
          <ac:chgData name="Kael R." userId="c0452885c690e10a" providerId="LiveId" clId="{732CCBD2-F3AE-4F39-8828-147F785D01A8}" dt="2024-07-04T04:22:23" v="1913" actId="26606"/>
          <ac:spMkLst>
            <pc:docMk/>
            <pc:sldMk cId="1718683647" sldId="276"/>
            <ac:spMk id="14" creationId="{57F6BDD4-E066-4008-8011-6CC31AEB4556}"/>
          </ac:spMkLst>
        </pc:spChg>
        <pc:spChg chg="add">
          <ac:chgData name="Kael R." userId="c0452885c690e10a" providerId="LiveId" clId="{732CCBD2-F3AE-4F39-8828-147F785D01A8}" dt="2024-07-04T04:22:23" v="1913" actId="26606"/>
          <ac:spMkLst>
            <pc:docMk/>
            <pc:sldMk cId="1718683647" sldId="276"/>
            <ac:spMk id="16" creationId="{2711A8FB-68FC-45FC-B01E-38F809E2D439}"/>
          </ac:spMkLst>
        </pc:spChg>
        <pc:spChg chg="add">
          <ac:chgData name="Kael R." userId="c0452885c690e10a" providerId="LiveId" clId="{732CCBD2-F3AE-4F39-8828-147F785D01A8}" dt="2024-07-04T04:22:23" v="1913" actId="26606"/>
          <ac:spMkLst>
            <pc:docMk/>
            <pc:sldMk cId="1718683647" sldId="276"/>
            <ac:spMk id="18" creationId="{2A865FE3-5FC9-4049-87CF-30019C46C0F5}"/>
          </ac:spMkLst>
        </pc:spChg>
        <pc:picChg chg="add mod">
          <ac:chgData name="Kael R." userId="c0452885c690e10a" providerId="LiveId" clId="{732CCBD2-F3AE-4F39-8828-147F785D01A8}" dt="2024-07-04T04:22:23" v="1913" actId="26606"/>
          <ac:picMkLst>
            <pc:docMk/>
            <pc:sldMk cId="1718683647" sldId="276"/>
            <ac:picMk id="5" creationId="{8EB20010-72EF-4668-E03C-0AD7D39347A8}"/>
          </ac:picMkLst>
        </pc:picChg>
      </pc:sldChg>
      <pc:sldChg chg="addSp delSp modSp new mod setBg">
        <pc:chgData name="Kael R." userId="c0452885c690e10a" providerId="LiveId" clId="{732CCBD2-F3AE-4F39-8828-147F785D01A8}" dt="2024-07-04T04:27:03.126" v="2205" actId="20577"/>
        <pc:sldMkLst>
          <pc:docMk/>
          <pc:sldMk cId="1156596664" sldId="277"/>
        </pc:sldMkLst>
        <pc:spChg chg="mod">
          <ac:chgData name="Kael R." userId="c0452885c690e10a" providerId="LiveId" clId="{732CCBD2-F3AE-4F39-8828-147F785D01A8}" dt="2024-07-04T04:26:04.228" v="2116" actId="26606"/>
          <ac:spMkLst>
            <pc:docMk/>
            <pc:sldMk cId="1156596664" sldId="277"/>
            <ac:spMk id="2" creationId="{9198159A-2F8E-E995-170F-9CBE818CE2C2}"/>
          </ac:spMkLst>
        </pc:spChg>
        <pc:spChg chg="del">
          <ac:chgData name="Kael R." userId="c0452885c690e10a" providerId="LiveId" clId="{732CCBD2-F3AE-4F39-8828-147F785D01A8}" dt="2024-07-04T04:25:48.408" v="2115" actId="931"/>
          <ac:spMkLst>
            <pc:docMk/>
            <pc:sldMk cId="1156596664" sldId="277"/>
            <ac:spMk id="3" creationId="{E7514962-7B8E-E2DA-5E7D-5A4F75EAE8F9}"/>
          </ac:spMkLst>
        </pc:spChg>
        <pc:spChg chg="add mod">
          <ac:chgData name="Kael R." userId="c0452885c690e10a" providerId="LiveId" clId="{732CCBD2-F3AE-4F39-8828-147F785D01A8}" dt="2024-07-04T04:27:03.126" v="2205" actId="20577"/>
          <ac:spMkLst>
            <pc:docMk/>
            <pc:sldMk cId="1156596664" sldId="277"/>
            <ac:spMk id="9" creationId="{6FCE3B16-567B-0F61-C510-513CC71EEB05}"/>
          </ac:spMkLst>
        </pc:spChg>
        <pc:spChg chg="add">
          <ac:chgData name="Kael R." userId="c0452885c690e10a" providerId="LiveId" clId="{732CCBD2-F3AE-4F39-8828-147F785D01A8}" dt="2024-07-04T04:26:04.228" v="2116" actId="26606"/>
          <ac:spMkLst>
            <pc:docMk/>
            <pc:sldMk cId="1156596664" sldId="277"/>
            <ac:spMk id="12" creationId="{F13C74B1-5B17-4795-BED0-7140497B445A}"/>
          </ac:spMkLst>
        </pc:spChg>
        <pc:spChg chg="add">
          <ac:chgData name="Kael R." userId="c0452885c690e10a" providerId="LiveId" clId="{732CCBD2-F3AE-4F39-8828-147F785D01A8}" dt="2024-07-04T04:26:04.228" v="2116" actId="26606"/>
          <ac:spMkLst>
            <pc:docMk/>
            <pc:sldMk cId="1156596664" sldId="277"/>
            <ac:spMk id="14" creationId="{D4974D33-8DC5-464E-8C6D-BE58F0669C17}"/>
          </ac:spMkLst>
        </pc:spChg>
        <pc:picChg chg="add mod">
          <ac:chgData name="Kael R." userId="c0452885c690e10a" providerId="LiveId" clId="{732CCBD2-F3AE-4F39-8828-147F785D01A8}" dt="2024-07-04T04:26:04.228" v="2116" actId="26606"/>
          <ac:picMkLst>
            <pc:docMk/>
            <pc:sldMk cId="1156596664" sldId="277"/>
            <ac:picMk id="5" creationId="{B60AFD2F-959B-7B13-E8F7-2107317D4FC6}"/>
          </ac:picMkLst>
        </pc:picChg>
      </pc:sldChg>
      <pc:sldChg chg="addSp delSp modSp new mod setBg">
        <pc:chgData name="Kael R." userId="c0452885c690e10a" providerId="LiveId" clId="{732CCBD2-F3AE-4F39-8828-147F785D01A8}" dt="2024-07-04T04:40:20.702" v="2383" actId="20577"/>
        <pc:sldMkLst>
          <pc:docMk/>
          <pc:sldMk cId="1226705297" sldId="278"/>
        </pc:sldMkLst>
        <pc:spChg chg="mod">
          <ac:chgData name="Kael R." userId="c0452885c690e10a" providerId="LiveId" clId="{732CCBD2-F3AE-4F39-8828-147F785D01A8}" dt="2024-07-04T04:40:00.721" v="2331" actId="26606"/>
          <ac:spMkLst>
            <pc:docMk/>
            <pc:sldMk cId="1226705297" sldId="278"/>
            <ac:spMk id="2" creationId="{10A55457-795C-E165-A3CC-829F75AB27F4}"/>
          </ac:spMkLst>
        </pc:spChg>
        <pc:spChg chg="del">
          <ac:chgData name="Kael R." userId="c0452885c690e10a" providerId="LiveId" clId="{732CCBD2-F3AE-4F39-8828-147F785D01A8}" dt="2024-07-04T04:33:31.230" v="2324" actId="931"/>
          <ac:spMkLst>
            <pc:docMk/>
            <pc:sldMk cId="1226705297" sldId="278"/>
            <ac:spMk id="3" creationId="{3A3CFA53-08E0-9D03-7DE7-A2751F68A37D}"/>
          </ac:spMkLst>
        </pc:spChg>
        <pc:spChg chg="add mod">
          <ac:chgData name="Kael R." userId="c0452885c690e10a" providerId="LiveId" clId="{732CCBD2-F3AE-4F39-8828-147F785D01A8}" dt="2024-07-04T04:40:20.702" v="2383" actId="20577"/>
          <ac:spMkLst>
            <pc:docMk/>
            <pc:sldMk cId="1226705297" sldId="278"/>
            <ac:spMk id="11" creationId="{710FF379-3606-E351-FDC8-3CA2AE0EFFC3}"/>
          </ac:spMkLst>
        </pc:spChg>
        <pc:spChg chg="add">
          <ac:chgData name="Kael R." userId="c0452885c690e10a" providerId="LiveId" clId="{732CCBD2-F3AE-4F39-8828-147F785D01A8}" dt="2024-07-04T04:40:00.721" v="2331" actId="26606"/>
          <ac:spMkLst>
            <pc:docMk/>
            <pc:sldMk cId="1226705297" sldId="278"/>
            <ac:spMk id="14" creationId="{6D24BC9E-AC6A-42EE-AFD8-B290720B841F}"/>
          </ac:spMkLst>
        </pc:spChg>
        <pc:spChg chg="add">
          <ac:chgData name="Kael R." userId="c0452885c690e10a" providerId="LiveId" clId="{732CCBD2-F3AE-4F39-8828-147F785D01A8}" dt="2024-07-04T04:40:00.721" v="2331" actId="26606"/>
          <ac:spMkLst>
            <pc:docMk/>
            <pc:sldMk cId="1226705297" sldId="278"/>
            <ac:spMk id="16" creationId="{0990C621-3B8B-4820-8328-D47EF7CE823C}"/>
          </ac:spMkLst>
        </pc:spChg>
        <pc:spChg chg="add">
          <ac:chgData name="Kael R." userId="c0452885c690e10a" providerId="LiveId" clId="{732CCBD2-F3AE-4F39-8828-147F785D01A8}" dt="2024-07-04T04:40:00.721" v="2331" actId="26606"/>
          <ac:spMkLst>
            <pc:docMk/>
            <pc:sldMk cId="1226705297" sldId="278"/>
            <ac:spMk id="18" creationId="{C1A2385B-1D2A-4E17-84FA-6CB7F0AAE473}"/>
          </ac:spMkLst>
        </pc:spChg>
        <pc:spChg chg="add">
          <ac:chgData name="Kael R." userId="c0452885c690e10a" providerId="LiveId" clId="{732CCBD2-F3AE-4F39-8828-147F785D01A8}" dt="2024-07-04T04:40:00.721" v="2331" actId="26606"/>
          <ac:spMkLst>
            <pc:docMk/>
            <pc:sldMk cId="1226705297" sldId="278"/>
            <ac:spMk id="20" creationId="{5E791F2F-79DB-4CC0-9FA1-001E3E91E8B7}"/>
          </ac:spMkLst>
        </pc:spChg>
        <pc:picChg chg="add mod">
          <ac:chgData name="Kael R." userId="c0452885c690e10a" providerId="LiveId" clId="{732CCBD2-F3AE-4F39-8828-147F785D01A8}" dt="2024-07-04T04:40:00.721" v="2331" actId="26606"/>
          <ac:picMkLst>
            <pc:docMk/>
            <pc:sldMk cId="1226705297" sldId="278"/>
            <ac:picMk id="5" creationId="{CEC416E9-8A80-FD15-0327-D2FEE821944E}"/>
          </ac:picMkLst>
        </pc:picChg>
        <pc:picChg chg="add mod">
          <ac:chgData name="Kael R." userId="c0452885c690e10a" providerId="LiveId" clId="{732CCBD2-F3AE-4F39-8828-147F785D01A8}" dt="2024-07-04T04:40:00.721" v="2331" actId="26606"/>
          <ac:picMkLst>
            <pc:docMk/>
            <pc:sldMk cId="1226705297" sldId="278"/>
            <ac:picMk id="7" creationId="{6508C1BB-1DBF-393D-7DDC-6A28C4E3D4F6}"/>
          </ac:picMkLst>
        </pc:picChg>
      </pc:sldChg>
      <pc:sldChg chg="addSp delSp modSp new mod setBg">
        <pc:chgData name="Kael R." userId="c0452885c690e10a" providerId="LiveId" clId="{732CCBD2-F3AE-4F39-8828-147F785D01A8}" dt="2024-07-04T04:48:38.484" v="2534" actId="11529"/>
        <pc:sldMkLst>
          <pc:docMk/>
          <pc:sldMk cId="1715673515" sldId="279"/>
        </pc:sldMkLst>
        <pc:spChg chg="mod">
          <ac:chgData name="Kael R." userId="c0452885c690e10a" providerId="LiveId" clId="{732CCBD2-F3AE-4F39-8828-147F785D01A8}" dt="2024-07-04T04:43:27.003" v="2400" actId="2711"/>
          <ac:spMkLst>
            <pc:docMk/>
            <pc:sldMk cId="1715673515" sldId="279"/>
            <ac:spMk id="2" creationId="{0CACFBC7-7E7B-5EF7-8110-F6C75DFD5701}"/>
          </ac:spMkLst>
        </pc:spChg>
        <pc:spChg chg="del">
          <ac:chgData name="Kael R." userId="c0452885c690e10a" providerId="LiveId" clId="{732CCBD2-F3AE-4F39-8828-147F785D01A8}" dt="2024-07-04T04:42:48.425" v="2385" actId="931"/>
          <ac:spMkLst>
            <pc:docMk/>
            <pc:sldMk cId="1715673515" sldId="279"/>
            <ac:spMk id="3" creationId="{67C1E8FE-D9C1-C8C9-09B4-8C584199C921}"/>
          </ac:spMkLst>
        </pc:spChg>
        <pc:spChg chg="add del mod">
          <ac:chgData name="Kael R." userId="c0452885c690e10a" providerId="LiveId" clId="{732CCBD2-F3AE-4F39-8828-147F785D01A8}" dt="2024-07-04T04:43:05.153" v="2388" actId="931"/>
          <ac:spMkLst>
            <pc:docMk/>
            <pc:sldMk cId="1715673515" sldId="279"/>
            <ac:spMk id="7" creationId="{4BC6454E-A68A-1D45-8A84-80DE06AB8FD3}"/>
          </ac:spMkLst>
        </pc:spChg>
        <pc:spChg chg="add mod">
          <ac:chgData name="Kael R." userId="c0452885c690e10a" providerId="LiveId" clId="{732CCBD2-F3AE-4F39-8828-147F785D01A8}" dt="2024-07-04T04:48:13.479" v="2531" actId="207"/>
          <ac:spMkLst>
            <pc:docMk/>
            <pc:sldMk cId="1715673515" sldId="279"/>
            <ac:spMk id="15" creationId="{09F6FF74-7FCE-3DA6-60CA-2E75B761E1BB}"/>
          </ac:spMkLst>
        </pc:spChg>
        <pc:spChg chg="add">
          <ac:chgData name="Kael R." userId="c0452885c690e10a" providerId="LiveId" clId="{732CCBD2-F3AE-4F39-8828-147F785D01A8}" dt="2024-07-04T04:43:12.388" v="2393" actId="26606"/>
          <ac:spMkLst>
            <pc:docMk/>
            <pc:sldMk cId="1715673515" sldId="279"/>
            <ac:spMk id="18" creationId="{95B1FC96-0749-41C9-BAED-E089E77149FA}"/>
          </ac:spMkLst>
        </pc:spChg>
        <pc:spChg chg="add">
          <ac:chgData name="Kael R." userId="c0452885c690e10a" providerId="LiveId" clId="{732CCBD2-F3AE-4F39-8828-147F785D01A8}" dt="2024-07-04T04:43:12.388" v="2393" actId="26606"/>
          <ac:spMkLst>
            <pc:docMk/>
            <pc:sldMk cId="1715673515" sldId="279"/>
            <ac:spMk id="20" creationId="{63C1A86C-B1A8-4AEC-B001-595C91716E77}"/>
          </ac:spMkLst>
        </pc:spChg>
        <pc:picChg chg="add del mod">
          <ac:chgData name="Kael R." userId="c0452885c690e10a" providerId="LiveId" clId="{732CCBD2-F3AE-4F39-8828-147F785D01A8}" dt="2024-07-04T04:42:56.289" v="2387" actId="21"/>
          <ac:picMkLst>
            <pc:docMk/>
            <pc:sldMk cId="1715673515" sldId="279"/>
            <ac:picMk id="5" creationId="{8E7B54DD-A42D-06E0-98FF-304973386D65}"/>
          </ac:picMkLst>
        </pc:picChg>
        <pc:picChg chg="add mod ord">
          <ac:chgData name="Kael R." userId="c0452885c690e10a" providerId="LiveId" clId="{732CCBD2-F3AE-4F39-8828-147F785D01A8}" dt="2024-07-04T04:43:12.388" v="2393" actId="26606"/>
          <ac:picMkLst>
            <pc:docMk/>
            <pc:sldMk cId="1715673515" sldId="279"/>
            <ac:picMk id="9" creationId="{321865A5-55BC-EEB5-A559-76AA111C70DB}"/>
          </ac:picMkLst>
        </pc:picChg>
        <pc:picChg chg="add mod">
          <ac:chgData name="Kael R." userId="c0452885c690e10a" providerId="LiveId" clId="{732CCBD2-F3AE-4F39-8828-147F785D01A8}" dt="2024-07-04T04:43:12.388" v="2393" actId="26606"/>
          <ac:picMkLst>
            <pc:docMk/>
            <pc:sldMk cId="1715673515" sldId="279"/>
            <ac:picMk id="11" creationId="{7A698F55-DB0C-650F-8A5F-76B92B53FBED}"/>
          </ac:picMkLst>
        </pc:picChg>
        <pc:picChg chg="add mod">
          <ac:chgData name="Kael R." userId="c0452885c690e10a" providerId="LiveId" clId="{732CCBD2-F3AE-4F39-8828-147F785D01A8}" dt="2024-07-04T04:43:42.565" v="2411" actId="1076"/>
          <ac:picMkLst>
            <pc:docMk/>
            <pc:sldMk cId="1715673515" sldId="279"/>
            <ac:picMk id="13" creationId="{885FD558-B63B-10F1-2DD9-3DB628BBA028}"/>
          </ac:picMkLst>
        </pc:picChg>
        <pc:cxnChg chg="add mod">
          <ac:chgData name="Kael R." userId="c0452885c690e10a" providerId="LiveId" clId="{732CCBD2-F3AE-4F39-8828-147F785D01A8}" dt="2024-07-04T04:47:22.481" v="2479" actId="13822"/>
          <ac:cxnSpMkLst>
            <pc:docMk/>
            <pc:sldMk cId="1715673515" sldId="279"/>
            <ac:cxnSpMk id="16" creationId="{A1B1E64D-8970-F0BE-AA66-E14534C1A486}"/>
          </ac:cxnSpMkLst>
        </pc:cxnChg>
        <pc:cxnChg chg="add mod">
          <ac:chgData name="Kael R." userId="c0452885c690e10a" providerId="LiveId" clId="{732CCBD2-F3AE-4F39-8828-147F785D01A8}" dt="2024-07-04T04:47:34.773" v="2481" actId="13822"/>
          <ac:cxnSpMkLst>
            <pc:docMk/>
            <pc:sldMk cId="1715673515" sldId="279"/>
            <ac:cxnSpMk id="19" creationId="{8E8998E4-CB08-78AE-CE74-3EF2BC201F21}"/>
          </ac:cxnSpMkLst>
        </pc:cxnChg>
        <pc:cxnChg chg="add mod">
          <ac:chgData name="Kael R." userId="c0452885c690e10a" providerId="LiveId" clId="{732CCBD2-F3AE-4F39-8828-147F785D01A8}" dt="2024-07-04T04:48:29.060" v="2533" actId="14100"/>
          <ac:cxnSpMkLst>
            <pc:docMk/>
            <pc:sldMk cId="1715673515" sldId="279"/>
            <ac:cxnSpMk id="22" creationId="{1E02F10F-2479-8C2B-E49F-2C5D78304F21}"/>
          </ac:cxnSpMkLst>
        </pc:cxnChg>
        <pc:cxnChg chg="add">
          <ac:chgData name="Kael R." userId="c0452885c690e10a" providerId="LiveId" clId="{732CCBD2-F3AE-4F39-8828-147F785D01A8}" dt="2024-07-04T04:48:38.484" v="2534" actId="11529"/>
          <ac:cxnSpMkLst>
            <pc:docMk/>
            <pc:sldMk cId="1715673515" sldId="279"/>
            <ac:cxnSpMk id="25" creationId="{526D69DD-0177-7D92-0E57-BA41ADB61776}"/>
          </ac:cxnSpMkLst>
        </pc:cxnChg>
      </pc:sldChg>
      <pc:sldChg chg="addSp delSp modSp new mod setBg">
        <pc:chgData name="Kael R." userId="c0452885c690e10a" providerId="LiveId" clId="{732CCBD2-F3AE-4F39-8828-147F785D01A8}" dt="2024-07-04T17:05:08.142" v="7014" actId="20577"/>
        <pc:sldMkLst>
          <pc:docMk/>
          <pc:sldMk cId="3235911203" sldId="280"/>
        </pc:sldMkLst>
        <pc:spChg chg="mod">
          <ac:chgData name="Kael R." userId="c0452885c690e10a" providerId="LiveId" clId="{732CCBD2-F3AE-4F39-8828-147F785D01A8}" dt="2024-07-04T05:05:14.273" v="2667" actId="26606"/>
          <ac:spMkLst>
            <pc:docMk/>
            <pc:sldMk cId="3235911203" sldId="280"/>
            <ac:spMk id="2" creationId="{46A04295-EEB2-D040-1C39-CE6A25915E13}"/>
          </ac:spMkLst>
        </pc:spChg>
        <pc:spChg chg="add mod">
          <ac:chgData name="Kael R." userId="c0452885c690e10a" providerId="LiveId" clId="{732CCBD2-F3AE-4F39-8828-147F785D01A8}" dt="2024-07-04T17:05:08.142" v="7014" actId="20577"/>
          <ac:spMkLst>
            <pc:docMk/>
            <pc:sldMk cId="3235911203" sldId="280"/>
            <ac:spMk id="3" creationId="{0485C329-2702-E1B7-EC85-A4A4E1B305BC}"/>
          </ac:spMkLst>
        </pc:spChg>
        <pc:spChg chg="del mod">
          <ac:chgData name="Kael R." userId="c0452885c690e10a" providerId="LiveId" clId="{732CCBD2-F3AE-4F39-8828-147F785D01A8}" dt="2024-07-04T05:04:39.959" v="2666" actId="931"/>
          <ac:spMkLst>
            <pc:docMk/>
            <pc:sldMk cId="3235911203" sldId="280"/>
            <ac:spMk id="3" creationId="{974677A0-BB25-6396-7961-12F4A153453E}"/>
          </ac:spMkLst>
        </pc:spChg>
        <pc:spChg chg="add mod">
          <ac:chgData name="Kael R." userId="c0452885c690e10a" providerId="LiveId" clId="{732CCBD2-F3AE-4F39-8828-147F785D01A8}" dt="2024-07-04T05:08:59.245" v="2789" actId="20577"/>
          <ac:spMkLst>
            <pc:docMk/>
            <pc:sldMk cId="3235911203" sldId="280"/>
            <ac:spMk id="9" creationId="{49EE94C5-449C-DD89-39C0-34F6B9CA2C40}"/>
          </ac:spMkLst>
        </pc:spChg>
        <pc:spChg chg="add">
          <ac:chgData name="Kael R." userId="c0452885c690e10a" providerId="LiveId" clId="{732CCBD2-F3AE-4F39-8828-147F785D01A8}" dt="2024-07-04T05:05:14.273" v="2667" actId="26606"/>
          <ac:spMkLst>
            <pc:docMk/>
            <pc:sldMk cId="3235911203" sldId="280"/>
            <ac:spMk id="12" creationId="{B1595A09-E336-4D1B-9B3A-06A2287A54E2}"/>
          </ac:spMkLst>
        </pc:spChg>
        <pc:spChg chg="add">
          <ac:chgData name="Kael R." userId="c0452885c690e10a" providerId="LiveId" clId="{732CCBD2-F3AE-4F39-8828-147F785D01A8}" dt="2024-07-04T05:05:14.273" v="2667" actId="26606"/>
          <ac:spMkLst>
            <pc:docMk/>
            <pc:sldMk cId="3235911203" sldId="280"/>
            <ac:spMk id="14" creationId="{3540989C-C7B8-473B-BF87-6F2DA6A90006}"/>
          </ac:spMkLst>
        </pc:spChg>
        <pc:picChg chg="add mod">
          <ac:chgData name="Kael R." userId="c0452885c690e10a" providerId="LiveId" clId="{732CCBD2-F3AE-4F39-8828-147F785D01A8}" dt="2024-07-04T05:05:14.273" v="2667" actId="26606"/>
          <ac:picMkLst>
            <pc:docMk/>
            <pc:sldMk cId="3235911203" sldId="280"/>
            <ac:picMk id="5" creationId="{76A9B16A-AD8D-A923-6B4B-29F79BF6282B}"/>
          </ac:picMkLst>
        </pc:picChg>
        <pc:picChg chg="add mod">
          <ac:chgData name="Kael R." userId="c0452885c690e10a" providerId="LiveId" clId="{732CCBD2-F3AE-4F39-8828-147F785D01A8}" dt="2024-07-04T05:13:34.281" v="2862" actId="1076"/>
          <ac:picMkLst>
            <pc:docMk/>
            <pc:sldMk cId="3235911203" sldId="280"/>
            <ac:picMk id="7" creationId="{D1AA5081-B8F4-06E8-534F-6E2B818AAA89}"/>
          </ac:picMkLst>
        </pc:picChg>
      </pc:sldChg>
      <pc:sldChg chg="addSp delSp modSp new mod setBg">
        <pc:chgData name="Kael R." userId="c0452885c690e10a" providerId="LiveId" clId="{732CCBD2-F3AE-4F39-8828-147F785D01A8}" dt="2024-07-04T05:12:48.115" v="2861" actId="20577"/>
        <pc:sldMkLst>
          <pc:docMk/>
          <pc:sldMk cId="898295428" sldId="281"/>
        </pc:sldMkLst>
        <pc:spChg chg="mod">
          <ac:chgData name="Kael R." userId="c0452885c690e10a" providerId="LiveId" clId="{732CCBD2-F3AE-4F39-8828-147F785D01A8}" dt="2024-07-04T05:12:10.888" v="2806" actId="26606"/>
          <ac:spMkLst>
            <pc:docMk/>
            <pc:sldMk cId="898295428" sldId="281"/>
            <ac:spMk id="2" creationId="{21E801BC-71BD-F8F7-7BAC-9396D80C6045}"/>
          </ac:spMkLst>
        </pc:spChg>
        <pc:spChg chg="del">
          <ac:chgData name="Kael R." userId="c0452885c690e10a" providerId="LiveId" clId="{732CCBD2-F3AE-4F39-8828-147F785D01A8}" dt="2024-07-04T05:10:36.433" v="2791" actId="931"/>
          <ac:spMkLst>
            <pc:docMk/>
            <pc:sldMk cId="898295428" sldId="281"/>
            <ac:spMk id="3" creationId="{DBEF49F7-ABFE-2699-1D89-F002F33B7DE9}"/>
          </ac:spMkLst>
        </pc:spChg>
        <pc:spChg chg="add del">
          <ac:chgData name="Kael R." userId="c0452885c690e10a" providerId="LiveId" clId="{732CCBD2-F3AE-4F39-8828-147F785D01A8}" dt="2024-07-04T05:11:55.509" v="2802" actId="931"/>
          <ac:spMkLst>
            <pc:docMk/>
            <pc:sldMk cId="898295428" sldId="281"/>
            <ac:spMk id="9" creationId="{13884D5A-594E-6419-E055-D20EAC3BD3CA}"/>
          </ac:spMkLst>
        </pc:spChg>
        <pc:spChg chg="add del">
          <ac:chgData name="Kael R." userId="c0452885c690e10a" providerId="LiveId" clId="{732CCBD2-F3AE-4F39-8828-147F785D01A8}" dt="2024-07-04T05:12:10.888" v="2806" actId="26606"/>
          <ac:spMkLst>
            <pc:docMk/>
            <pc:sldMk cId="898295428" sldId="281"/>
            <ac:spMk id="12" creationId="{743AA782-23D1-4521-8CAD-47662984AA08}"/>
          </ac:spMkLst>
        </pc:spChg>
        <pc:spChg chg="add del">
          <ac:chgData name="Kael R." userId="c0452885c690e10a" providerId="LiveId" clId="{732CCBD2-F3AE-4F39-8828-147F785D01A8}" dt="2024-07-04T05:12:10.888" v="2806" actId="26606"/>
          <ac:spMkLst>
            <pc:docMk/>
            <pc:sldMk cId="898295428" sldId="281"/>
            <ac:spMk id="14" creationId="{71877DBC-BB60-40F0-AC93-2ACDBAAE60CE}"/>
          </ac:spMkLst>
        </pc:spChg>
        <pc:spChg chg="add mod">
          <ac:chgData name="Kael R." userId="c0452885c690e10a" providerId="LiveId" clId="{732CCBD2-F3AE-4F39-8828-147F785D01A8}" dt="2024-07-04T05:12:48.115" v="2861" actId="20577"/>
          <ac:spMkLst>
            <pc:docMk/>
            <pc:sldMk cId="898295428" sldId="281"/>
            <ac:spMk id="18" creationId="{61E1880D-ED43-E4B2-B8A2-887BD7862385}"/>
          </ac:spMkLst>
        </pc:spChg>
        <pc:spChg chg="add">
          <ac:chgData name="Kael R." userId="c0452885c690e10a" providerId="LiveId" clId="{732CCBD2-F3AE-4F39-8828-147F785D01A8}" dt="2024-07-04T05:12:10.888" v="2806" actId="26606"/>
          <ac:spMkLst>
            <pc:docMk/>
            <pc:sldMk cId="898295428" sldId="281"/>
            <ac:spMk id="21" creationId="{5AC1364A-3E3D-4F0D-8776-78AF3A270DD6}"/>
          </ac:spMkLst>
        </pc:spChg>
        <pc:spChg chg="add">
          <ac:chgData name="Kael R." userId="c0452885c690e10a" providerId="LiveId" clId="{732CCBD2-F3AE-4F39-8828-147F785D01A8}" dt="2024-07-04T05:12:10.888" v="2806" actId="26606"/>
          <ac:spMkLst>
            <pc:docMk/>
            <pc:sldMk cId="898295428" sldId="281"/>
            <ac:spMk id="23" creationId="{3FCFB1DE-0B7E-48CC-BA90-B2AB0889F9D6}"/>
          </ac:spMkLst>
        </pc:spChg>
        <pc:picChg chg="add mod">
          <ac:chgData name="Kael R." userId="c0452885c690e10a" providerId="LiveId" clId="{732CCBD2-F3AE-4F39-8828-147F785D01A8}" dt="2024-07-04T05:12:10.888" v="2806" actId="26606"/>
          <ac:picMkLst>
            <pc:docMk/>
            <pc:sldMk cId="898295428" sldId="281"/>
            <ac:picMk id="5" creationId="{D12FE69A-9047-B80D-687F-57C6EF0DFD36}"/>
          </ac:picMkLst>
        </pc:picChg>
        <pc:picChg chg="add mod ord">
          <ac:chgData name="Kael R." userId="c0452885c690e10a" providerId="LiveId" clId="{732CCBD2-F3AE-4F39-8828-147F785D01A8}" dt="2024-07-04T05:12:10.888" v="2806" actId="26606"/>
          <ac:picMkLst>
            <pc:docMk/>
            <pc:sldMk cId="898295428" sldId="281"/>
            <ac:picMk id="7" creationId="{321DAA20-A6DC-1FB2-2397-71BAFC06F14A}"/>
          </ac:picMkLst>
        </pc:picChg>
      </pc:sldChg>
      <pc:sldChg chg="addSp delSp modSp new mod setBg">
        <pc:chgData name="Kael R." userId="c0452885c690e10a" providerId="LiveId" clId="{732CCBD2-F3AE-4F39-8828-147F785D01A8}" dt="2024-07-04T05:17:14.706" v="2978" actId="13822"/>
        <pc:sldMkLst>
          <pc:docMk/>
          <pc:sldMk cId="2606812492" sldId="282"/>
        </pc:sldMkLst>
        <pc:spChg chg="mod">
          <ac:chgData name="Kael R." userId="c0452885c690e10a" providerId="LiveId" clId="{732CCBD2-F3AE-4F39-8828-147F785D01A8}" dt="2024-07-04T05:15:14.153" v="2875" actId="20577"/>
          <ac:spMkLst>
            <pc:docMk/>
            <pc:sldMk cId="2606812492" sldId="282"/>
            <ac:spMk id="2" creationId="{2B5C80CF-CF7F-5EBC-A714-5B2A1D5AA367}"/>
          </ac:spMkLst>
        </pc:spChg>
        <pc:spChg chg="del">
          <ac:chgData name="Kael R." userId="c0452885c690e10a" providerId="LiveId" clId="{732CCBD2-F3AE-4F39-8828-147F785D01A8}" dt="2024-07-04T05:14:54.916" v="2864" actId="931"/>
          <ac:spMkLst>
            <pc:docMk/>
            <pc:sldMk cId="2606812492" sldId="282"/>
            <ac:spMk id="3" creationId="{6D3DA73E-C264-58E5-2F35-E40A0DD6B7AE}"/>
          </ac:spMkLst>
        </pc:spChg>
        <pc:spChg chg="add mod">
          <ac:chgData name="Kael R." userId="c0452885c690e10a" providerId="LiveId" clId="{732CCBD2-F3AE-4F39-8828-147F785D01A8}" dt="2024-07-04T05:16:48.508" v="2974" actId="207"/>
          <ac:spMkLst>
            <pc:docMk/>
            <pc:sldMk cId="2606812492" sldId="282"/>
            <ac:spMk id="9" creationId="{7304BF9C-AF72-7055-1C5C-51A1EC118605}"/>
          </ac:spMkLst>
        </pc:spChg>
        <pc:spChg chg="add">
          <ac:chgData name="Kael R." userId="c0452885c690e10a" providerId="LiveId" clId="{732CCBD2-F3AE-4F39-8828-147F785D01A8}" dt="2024-07-04T05:15:05.224" v="2867" actId="26606"/>
          <ac:spMkLst>
            <pc:docMk/>
            <pc:sldMk cId="2606812492" sldId="282"/>
            <ac:spMk id="12" creationId="{2550BE34-C2B8-49B8-8519-67A8CAD51AE9}"/>
          </ac:spMkLst>
        </pc:spChg>
        <pc:spChg chg="add">
          <ac:chgData name="Kael R." userId="c0452885c690e10a" providerId="LiveId" clId="{732CCBD2-F3AE-4F39-8828-147F785D01A8}" dt="2024-07-04T05:15:05.224" v="2867" actId="26606"/>
          <ac:spMkLst>
            <pc:docMk/>
            <pc:sldMk cId="2606812492" sldId="282"/>
            <ac:spMk id="14" creationId="{A7457DD9-5A45-400A-AB4B-4B4EDECA25F1}"/>
          </ac:spMkLst>
        </pc:spChg>
        <pc:spChg chg="add">
          <ac:chgData name="Kael R." userId="c0452885c690e10a" providerId="LiveId" clId="{732CCBD2-F3AE-4F39-8828-147F785D01A8}" dt="2024-07-04T05:15:05.224" v="2867" actId="26606"/>
          <ac:spMkLst>
            <pc:docMk/>
            <pc:sldMk cId="2606812492" sldId="282"/>
            <ac:spMk id="16" creationId="{441CF7D6-A660-431A-B0BB-140A0D5556B6}"/>
          </ac:spMkLst>
        </pc:spChg>
        <pc:spChg chg="add">
          <ac:chgData name="Kael R." userId="c0452885c690e10a" providerId="LiveId" clId="{732CCBD2-F3AE-4F39-8828-147F785D01A8}" dt="2024-07-04T05:15:05.224" v="2867" actId="26606"/>
          <ac:spMkLst>
            <pc:docMk/>
            <pc:sldMk cId="2606812492" sldId="282"/>
            <ac:spMk id="18" creationId="{0570A85B-3810-4F95-97B0-CBF4CCDB381C}"/>
          </ac:spMkLst>
        </pc:spChg>
        <pc:picChg chg="add mod">
          <ac:chgData name="Kael R." userId="c0452885c690e10a" providerId="LiveId" clId="{732CCBD2-F3AE-4F39-8828-147F785D01A8}" dt="2024-07-04T05:15:05.224" v="2867" actId="26606"/>
          <ac:picMkLst>
            <pc:docMk/>
            <pc:sldMk cId="2606812492" sldId="282"/>
            <ac:picMk id="5" creationId="{FE9982FC-CEF9-34B3-35AA-27D8756A7AA6}"/>
          </ac:picMkLst>
        </pc:picChg>
        <pc:cxnChg chg="add mod">
          <ac:chgData name="Kael R." userId="c0452885c690e10a" providerId="LiveId" clId="{732CCBD2-F3AE-4F39-8828-147F785D01A8}" dt="2024-07-04T05:16:59.367" v="2976" actId="13822"/>
          <ac:cxnSpMkLst>
            <pc:docMk/>
            <pc:sldMk cId="2606812492" sldId="282"/>
            <ac:cxnSpMk id="7" creationId="{22E3651D-8E8A-38D0-D7D4-336ED6DCFC9C}"/>
          </ac:cxnSpMkLst>
        </pc:cxnChg>
        <pc:cxnChg chg="add mod">
          <ac:chgData name="Kael R." userId="c0452885c690e10a" providerId="LiveId" clId="{732CCBD2-F3AE-4F39-8828-147F785D01A8}" dt="2024-07-04T05:17:14.706" v="2978" actId="13822"/>
          <ac:cxnSpMkLst>
            <pc:docMk/>
            <pc:sldMk cId="2606812492" sldId="282"/>
            <ac:cxnSpMk id="10" creationId="{7412C399-CA45-76D2-C349-5249D0D65512}"/>
          </ac:cxnSpMkLst>
        </pc:cxnChg>
      </pc:sldChg>
      <pc:sldChg chg="addSp delSp modSp new mod setBg">
        <pc:chgData name="Kael R." userId="c0452885c690e10a" providerId="LiveId" clId="{732CCBD2-F3AE-4F39-8828-147F785D01A8}" dt="2024-07-04T05:22:01.541" v="3208" actId="20577"/>
        <pc:sldMkLst>
          <pc:docMk/>
          <pc:sldMk cId="3745891802" sldId="283"/>
        </pc:sldMkLst>
        <pc:spChg chg="mod">
          <ac:chgData name="Kael R." userId="c0452885c690e10a" providerId="LiveId" clId="{732CCBD2-F3AE-4F39-8828-147F785D01A8}" dt="2024-07-04T05:19:36.970" v="2992" actId="26606"/>
          <ac:spMkLst>
            <pc:docMk/>
            <pc:sldMk cId="3745891802" sldId="283"/>
            <ac:spMk id="2" creationId="{172BC0CD-85A3-0913-4FE5-4FFD151DCEBD}"/>
          </ac:spMkLst>
        </pc:spChg>
        <pc:spChg chg="del">
          <ac:chgData name="Kael R." userId="c0452885c690e10a" providerId="LiveId" clId="{732CCBD2-F3AE-4F39-8828-147F785D01A8}" dt="2024-07-04T05:19:01.378" v="2991" actId="931"/>
          <ac:spMkLst>
            <pc:docMk/>
            <pc:sldMk cId="3745891802" sldId="283"/>
            <ac:spMk id="3" creationId="{CA483459-699D-66DA-6D6F-EDA9D22DEF5D}"/>
          </ac:spMkLst>
        </pc:spChg>
        <pc:spChg chg="add mod">
          <ac:chgData name="Kael R." userId="c0452885c690e10a" providerId="LiveId" clId="{732CCBD2-F3AE-4F39-8828-147F785D01A8}" dt="2024-07-04T05:22:01.541" v="3208" actId="20577"/>
          <ac:spMkLst>
            <pc:docMk/>
            <pc:sldMk cId="3745891802" sldId="283"/>
            <ac:spMk id="11" creationId="{CC3B673C-8672-2BDD-19EB-683155A310E7}"/>
          </ac:spMkLst>
        </pc:spChg>
        <pc:spChg chg="add">
          <ac:chgData name="Kael R." userId="c0452885c690e10a" providerId="LiveId" clId="{732CCBD2-F3AE-4F39-8828-147F785D01A8}" dt="2024-07-04T05:19:36.970" v="2992" actId="26606"/>
          <ac:spMkLst>
            <pc:docMk/>
            <pc:sldMk cId="3745891802" sldId="283"/>
            <ac:spMk id="14" creationId="{6D731904-7733-45B0-902C-289497204C19}"/>
          </ac:spMkLst>
        </pc:spChg>
        <pc:spChg chg="add">
          <ac:chgData name="Kael R." userId="c0452885c690e10a" providerId="LiveId" clId="{732CCBD2-F3AE-4F39-8828-147F785D01A8}" dt="2024-07-04T05:19:36.970" v="2992" actId="26606"/>
          <ac:spMkLst>
            <pc:docMk/>
            <pc:sldMk cId="3745891802" sldId="283"/>
            <ac:spMk id="16" creationId="{504E6397-35D7-4AEC-9DA9-B7F6B12B88A5}"/>
          </ac:spMkLst>
        </pc:spChg>
        <pc:spChg chg="add">
          <ac:chgData name="Kael R." userId="c0452885c690e10a" providerId="LiveId" clId="{732CCBD2-F3AE-4F39-8828-147F785D01A8}" dt="2024-07-04T05:19:36.970" v="2992" actId="26606"/>
          <ac:spMkLst>
            <pc:docMk/>
            <pc:sldMk cId="3745891802" sldId="283"/>
            <ac:spMk id="18" creationId="{62C5A04F-2AEB-4631-8314-A8B812E1EC8E}"/>
          </ac:spMkLst>
        </pc:spChg>
        <pc:spChg chg="add">
          <ac:chgData name="Kael R." userId="c0452885c690e10a" providerId="LiveId" clId="{732CCBD2-F3AE-4F39-8828-147F785D01A8}" dt="2024-07-04T05:19:36.970" v="2992" actId="26606"/>
          <ac:spMkLst>
            <pc:docMk/>
            <pc:sldMk cId="3745891802" sldId="283"/>
            <ac:spMk id="20" creationId="{4B2B1C70-BF3F-41BD-871B-63D8F911F77B}"/>
          </ac:spMkLst>
        </pc:spChg>
        <pc:picChg chg="add mod">
          <ac:chgData name="Kael R." userId="c0452885c690e10a" providerId="LiveId" clId="{732CCBD2-F3AE-4F39-8828-147F785D01A8}" dt="2024-07-04T05:19:36.970" v="2992" actId="26606"/>
          <ac:picMkLst>
            <pc:docMk/>
            <pc:sldMk cId="3745891802" sldId="283"/>
            <ac:picMk id="5" creationId="{53718EDD-8F4B-7561-0DEF-E6EA7A27FA6C}"/>
          </ac:picMkLst>
        </pc:picChg>
        <pc:picChg chg="add mod">
          <ac:chgData name="Kael R." userId="c0452885c690e10a" providerId="LiveId" clId="{732CCBD2-F3AE-4F39-8828-147F785D01A8}" dt="2024-07-04T05:19:36.970" v="2992" actId="26606"/>
          <ac:picMkLst>
            <pc:docMk/>
            <pc:sldMk cId="3745891802" sldId="283"/>
            <ac:picMk id="7" creationId="{4F21F64C-3D48-2D2C-2E79-7C61ABA49ADC}"/>
          </ac:picMkLst>
        </pc:picChg>
      </pc:sldChg>
      <pc:sldChg chg="addSp delSp modSp new mod setBg">
        <pc:chgData name="Kael R." userId="c0452885c690e10a" providerId="LiveId" clId="{732CCBD2-F3AE-4F39-8828-147F785D01A8}" dt="2024-07-04T15:46:32.956" v="3424" actId="20577"/>
        <pc:sldMkLst>
          <pc:docMk/>
          <pc:sldMk cId="1494666035" sldId="284"/>
        </pc:sldMkLst>
        <pc:spChg chg="mod">
          <ac:chgData name="Kael R." userId="c0452885c690e10a" providerId="LiveId" clId="{732CCBD2-F3AE-4F39-8828-147F785D01A8}" dt="2024-07-04T15:43:55.206" v="3227" actId="20577"/>
          <ac:spMkLst>
            <pc:docMk/>
            <pc:sldMk cId="1494666035" sldId="284"/>
            <ac:spMk id="2" creationId="{0E69DF03-3E15-E425-584E-3A5662139D94}"/>
          </ac:spMkLst>
        </pc:spChg>
        <pc:spChg chg="del">
          <ac:chgData name="Kael R." userId="c0452885c690e10a" providerId="LiveId" clId="{732CCBD2-F3AE-4F39-8828-147F785D01A8}" dt="2024-07-04T15:43:31.091" v="3210" actId="931"/>
          <ac:spMkLst>
            <pc:docMk/>
            <pc:sldMk cId="1494666035" sldId="284"/>
            <ac:spMk id="3" creationId="{CF7BF03A-203B-26A8-8262-E24A12EEC500}"/>
          </ac:spMkLst>
        </pc:spChg>
        <pc:spChg chg="add mod">
          <ac:chgData name="Kael R." userId="c0452885c690e10a" providerId="LiveId" clId="{732CCBD2-F3AE-4F39-8828-147F785D01A8}" dt="2024-07-04T15:46:32.956" v="3424" actId="20577"/>
          <ac:spMkLst>
            <pc:docMk/>
            <pc:sldMk cId="1494666035" sldId="284"/>
            <ac:spMk id="9" creationId="{92749DA3-CAC0-86E5-DD31-2CEE9E0F9B63}"/>
          </ac:spMkLst>
        </pc:spChg>
        <pc:spChg chg="add">
          <ac:chgData name="Kael R." userId="c0452885c690e10a" providerId="LiveId" clId="{732CCBD2-F3AE-4F39-8828-147F785D01A8}" dt="2024-07-04T15:43:38.342" v="3213" actId="26606"/>
          <ac:spMkLst>
            <pc:docMk/>
            <pc:sldMk cId="1494666035" sldId="284"/>
            <ac:spMk id="12" creationId="{F13C74B1-5B17-4795-BED0-7140497B445A}"/>
          </ac:spMkLst>
        </pc:spChg>
        <pc:spChg chg="add">
          <ac:chgData name="Kael R." userId="c0452885c690e10a" providerId="LiveId" clId="{732CCBD2-F3AE-4F39-8828-147F785D01A8}" dt="2024-07-04T15:43:38.342" v="3213" actId="26606"/>
          <ac:spMkLst>
            <pc:docMk/>
            <pc:sldMk cId="1494666035" sldId="284"/>
            <ac:spMk id="14" creationId="{D4974D33-8DC5-464E-8C6D-BE58F0669C17}"/>
          </ac:spMkLst>
        </pc:spChg>
        <pc:picChg chg="add mod">
          <ac:chgData name="Kael R." userId="c0452885c690e10a" providerId="LiveId" clId="{732CCBD2-F3AE-4F39-8828-147F785D01A8}" dt="2024-07-04T15:43:38.342" v="3213" actId="26606"/>
          <ac:picMkLst>
            <pc:docMk/>
            <pc:sldMk cId="1494666035" sldId="284"/>
            <ac:picMk id="5" creationId="{7AEDBA73-D909-D2A4-43BB-87385BF1B3D9}"/>
          </ac:picMkLst>
        </pc:picChg>
      </pc:sldChg>
      <pc:sldChg chg="addSp delSp modSp new mod setBg">
        <pc:chgData name="Kael R." userId="c0452885c690e10a" providerId="LiveId" clId="{732CCBD2-F3AE-4F39-8828-147F785D01A8}" dt="2024-07-04T15:51:05.082" v="3595" actId="20577"/>
        <pc:sldMkLst>
          <pc:docMk/>
          <pc:sldMk cId="2642756440" sldId="285"/>
        </pc:sldMkLst>
        <pc:spChg chg="mod">
          <ac:chgData name="Kael R." userId="c0452885c690e10a" providerId="LiveId" clId="{732CCBD2-F3AE-4F39-8828-147F785D01A8}" dt="2024-07-04T15:48:47.699" v="3436" actId="20577"/>
          <ac:spMkLst>
            <pc:docMk/>
            <pc:sldMk cId="2642756440" sldId="285"/>
            <ac:spMk id="2" creationId="{EC3552F9-8912-7FE4-F4E4-3F20347DF1E7}"/>
          </ac:spMkLst>
        </pc:spChg>
        <pc:spChg chg="del">
          <ac:chgData name="Kael R." userId="c0452885c690e10a" providerId="LiveId" clId="{732CCBD2-F3AE-4F39-8828-147F785D01A8}" dt="2024-07-04T15:48:27.553" v="3426" actId="931"/>
          <ac:spMkLst>
            <pc:docMk/>
            <pc:sldMk cId="2642756440" sldId="285"/>
            <ac:spMk id="3" creationId="{CC89F7EE-F761-A081-6D7F-48758E1D4A89}"/>
          </ac:spMkLst>
        </pc:spChg>
        <pc:spChg chg="add mod">
          <ac:chgData name="Kael R." userId="c0452885c690e10a" providerId="LiveId" clId="{732CCBD2-F3AE-4F39-8828-147F785D01A8}" dt="2024-07-04T15:51:05.082" v="3595" actId="20577"/>
          <ac:spMkLst>
            <pc:docMk/>
            <pc:sldMk cId="2642756440" sldId="285"/>
            <ac:spMk id="9" creationId="{E9303E02-E520-3A10-E783-3F537E6FAFD9}"/>
          </ac:spMkLst>
        </pc:spChg>
        <pc:picChg chg="add mod">
          <ac:chgData name="Kael R." userId="c0452885c690e10a" providerId="LiveId" clId="{732CCBD2-F3AE-4F39-8828-147F785D01A8}" dt="2024-07-04T15:48:40.848" v="3429" actId="26606"/>
          <ac:picMkLst>
            <pc:docMk/>
            <pc:sldMk cId="2642756440" sldId="285"/>
            <ac:picMk id="5" creationId="{A00B72B7-02E9-CB6D-6B0C-A12A0107015F}"/>
          </ac:picMkLst>
        </pc:picChg>
      </pc:sldChg>
      <pc:sldChg chg="addSp delSp modSp new mod setBg">
        <pc:chgData name="Kael R." userId="c0452885c690e10a" providerId="LiveId" clId="{732CCBD2-F3AE-4F39-8828-147F785D01A8}" dt="2024-07-04T15:57:36.886" v="3742" actId="20577"/>
        <pc:sldMkLst>
          <pc:docMk/>
          <pc:sldMk cId="544008242" sldId="286"/>
        </pc:sldMkLst>
        <pc:spChg chg="mod">
          <ac:chgData name="Kael R." userId="c0452885c690e10a" providerId="LiveId" clId="{732CCBD2-F3AE-4F39-8828-147F785D01A8}" dt="2024-07-04T15:57:36.886" v="3742" actId="20577"/>
          <ac:spMkLst>
            <pc:docMk/>
            <pc:sldMk cId="544008242" sldId="286"/>
            <ac:spMk id="2" creationId="{822DA2B7-AE39-3352-9F3E-A6C90BD41307}"/>
          </ac:spMkLst>
        </pc:spChg>
        <pc:spChg chg="del">
          <ac:chgData name="Kael R." userId="c0452885c690e10a" providerId="LiveId" clId="{732CCBD2-F3AE-4F39-8828-147F785D01A8}" dt="2024-07-04T15:52:51.151" v="3597" actId="931"/>
          <ac:spMkLst>
            <pc:docMk/>
            <pc:sldMk cId="544008242" sldId="286"/>
            <ac:spMk id="3" creationId="{524C2814-2ED4-22E4-C5F3-564A54F01CA5}"/>
          </ac:spMkLst>
        </pc:spChg>
        <pc:spChg chg="add mod">
          <ac:chgData name="Kael R." userId="c0452885c690e10a" providerId="LiveId" clId="{732CCBD2-F3AE-4F39-8828-147F785D01A8}" dt="2024-07-04T15:56:32.670" v="3740" actId="20577"/>
          <ac:spMkLst>
            <pc:docMk/>
            <pc:sldMk cId="544008242" sldId="286"/>
            <ac:spMk id="9" creationId="{95761EBA-AF84-A743-1EA6-6C258F4CD7F2}"/>
          </ac:spMkLst>
        </pc:spChg>
        <pc:picChg chg="add mod">
          <ac:chgData name="Kael R." userId="c0452885c690e10a" providerId="LiveId" clId="{732CCBD2-F3AE-4F39-8828-147F785D01A8}" dt="2024-07-04T15:53:07.987" v="3600" actId="26606"/>
          <ac:picMkLst>
            <pc:docMk/>
            <pc:sldMk cId="544008242" sldId="286"/>
            <ac:picMk id="5" creationId="{18DB8209-C0A0-5430-6851-CAA4D593164B}"/>
          </ac:picMkLst>
        </pc:picChg>
      </pc:sldChg>
      <pc:sldChg chg="addSp delSp modSp new mod setBg">
        <pc:chgData name="Kael R." userId="c0452885c690e10a" providerId="LiveId" clId="{732CCBD2-F3AE-4F39-8828-147F785D01A8}" dt="2024-07-04T15:59:16.333" v="3892" actId="20577"/>
        <pc:sldMkLst>
          <pc:docMk/>
          <pc:sldMk cId="3369373493" sldId="287"/>
        </pc:sldMkLst>
        <pc:spChg chg="mod">
          <ac:chgData name="Kael R." userId="c0452885c690e10a" providerId="LiveId" clId="{732CCBD2-F3AE-4F39-8828-147F785D01A8}" dt="2024-07-04T15:58:03.379" v="3759" actId="26606"/>
          <ac:spMkLst>
            <pc:docMk/>
            <pc:sldMk cId="3369373493" sldId="287"/>
            <ac:spMk id="2" creationId="{02B1F92C-F8F5-BACA-8586-BBC8926112A0}"/>
          </ac:spMkLst>
        </pc:spChg>
        <pc:spChg chg="del">
          <ac:chgData name="Kael R." userId="c0452885c690e10a" providerId="LiveId" clId="{732CCBD2-F3AE-4F39-8828-147F785D01A8}" dt="2024-07-04T15:57:54.313" v="3754" actId="931"/>
          <ac:spMkLst>
            <pc:docMk/>
            <pc:sldMk cId="3369373493" sldId="287"/>
            <ac:spMk id="3" creationId="{43BB2BF5-3D51-D3FA-8B70-35183CA830F3}"/>
          </ac:spMkLst>
        </pc:spChg>
        <pc:spChg chg="add mod">
          <ac:chgData name="Kael R." userId="c0452885c690e10a" providerId="LiveId" clId="{732CCBD2-F3AE-4F39-8828-147F785D01A8}" dt="2024-07-04T15:59:16.333" v="3892" actId="20577"/>
          <ac:spMkLst>
            <pc:docMk/>
            <pc:sldMk cId="3369373493" sldId="287"/>
            <ac:spMk id="9" creationId="{EB38C974-8EC9-EDB9-3654-DC1DF9C0A36F}"/>
          </ac:spMkLst>
        </pc:spChg>
        <pc:spChg chg="add del">
          <ac:chgData name="Kael R." userId="c0452885c690e10a" providerId="LiveId" clId="{732CCBD2-F3AE-4F39-8828-147F785D01A8}" dt="2024-07-04T15:58:03.375" v="3758" actId="26606"/>
          <ac:spMkLst>
            <pc:docMk/>
            <pc:sldMk cId="3369373493" sldId="287"/>
            <ac:spMk id="10" creationId="{9B7AD9F6-8CE7-4299-8FC6-328F4DCD3FF9}"/>
          </ac:spMkLst>
        </pc:spChg>
        <pc:spChg chg="add del">
          <ac:chgData name="Kael R." userId="c0452885c690e10a" providerId="LiveId" clId="{732CCBD2-F3AE-4F39-8828-147F785D01A8}" dt="2024-07-04T15:58:03.375" v="3758" actId="26606"/>
          <ac:spMkLst>
            <pc:docMk/>
            <pc:sldMk cId="3369373493" sldId="287"/>
            <ac:spMk id="12" creationId="{F49775AF-8896-43EE-92C6-83497D6DC56F}"/>
          </ac:spMkLst>
        </pc:spChg>
        <pc:spChg chg="add">
          <ac:chgData name="Kael R." userId="c0452885c690e10a" providerId="LiveId" clId="{732CCBD2-F3AE-4F39-8828-147F785D01A8}" dt="2024-07-04T15:58:03.379" v="3759" actId="26606"/>
          <ac:spMkLst>
            <pc:docMk/>
            <pc:sldMk cId="3369373493" sldId="287"/>
            <ac:spMk id="14" creationId="{D4974D33-8DC5-464E-8C6D-BE58F0669C17}"/>
          </ac:spMkLst>
        </pc:spChg>
        <pc:spChg chg="add">
          <ac:chgData name="Kael R." userId="c0452885c690e10a" providerId="LiveId" clId="{732CCBD2-F3AE-4F39-8828-147F785D01A8}" dt="2024-07-04T15:58:03.379" v="3759" actId="26606"/>
          <ac:spMkLst>
            <pc:docMk/>
            <pc:sldMk cId="3369373493" sldId="287"/>
            <ac:spMk id="15" creationId="{F13C74B1-5B17-4795-BED0-7140497B445A}"/>
          </ac:spMkLst>
        </pc:spChg>
        <pc:picChg chg="add mod">
          <ac:chgData name="Kael R." userId="c0452885c690e10a" providerId="LiveId" clId="{732CCBD2-F3AE-4F39-8828-147F785D01A8}" dt="2024-07-04T15:58:03.379" v="3759" actId="26606"/>
          <ac:picMkLst>
            <pc:docMk/>
            <pc:sldMk cId="3369373493" sldId="287"/>
            <ac:picMk id="5" creationId="{9695194F-B4B7-D540-AB8B-0F2E4421D090}"/>
          </ac:picMkLst>
        </pc:picChg>
      </pc:sldChg>
      <pc:sldChg chg="addSp delSp modSp new mod setBg">
        <pc:chgData name="Kael R." userId="c0452885c690e10a" providerId="LiveId" clId="{732CCBD2-F3AE-4F39-8828-147F785D01A8}" dt="2024-07-04T16:04:21.593" v="4103" actId="20577"/>
        <pc:sldMkLst>
          <pc:docMk/>
          <pc:sldMk cId="815588113" sldId="288"/>
        </pc:sldMkLst>
        <pc:spChg chg="mod">
          <ac:chgData name="Kael R." userId="c0452885c690e10a" providerId="LiveId" clId="{732CCBD2-F3AE-4F39-8828-147F785D01A8}" dt="2024-07-04T16:01:32.187" v="3909" actId="20577"/>
          <ac:spMkLst>
            <pc:docMk/>
            <pc:sldMk cId="815588113" sldId="288"/>
            <ac:spMk id="2" creationId="{9B671D37-78BE-0FA6-0FAE-66A84DC6ED01}"/>
          </ac:spMkLst>
        </pc:spChg>
        <pc:spChg chg="del">
          <ac:chgData name="Kael R." userId="c0452885c690e10a" providerId="LiveId" clId="{732CCBD2-F3AE-4F39-8828-147F785D01A8}" dt="2024-07-04T16:01:16.060" v="3894" actId="931"/>
          <ac:spMkLst>
            <pc:docMk/>
            <pc:sldMk cId="815588113" sldId="288"/>
            <ac:spMk id="3" creationId="{8208AC47-EB15-C7E3-5690-1B8C19637661}"/>
          </ac:spMkLst>
        </pc:spChg>
        <pc:spChg chg="add mod">
          <ac:chgData name="Kael R." userId="c0452885c690e10a" providerId="LiveId" clId="{732CCBD2-F3AE-4F39-8828-147F785D01A8}" dt="2024-07-04T16:04:21.593" v="4103" actId="20577"/>
          <ac:spMkLst>
            <pc:docMk/>
            <pc:sldMk cId="815588113" sldId="288"/>
            <ac:spMk id="11" creationId="{B9BD5553-A20C-2E00-983F-4B068D1732CF}"/>
          </ac:spMkLst>
        </pc:spChg>
        <pc:spChg chg="add">
          <ac:chgData name="Kael R." userId="c0452885c690e10a" providerId="LiveId" clId="{732CCBD2-F3AE-4F39-8828-147F785D01A8}" dt="2024-07-04T16:01:24.101" v="3899" actId="26606"/>
          <ac:spMkLst>
            <pc:docMk/>
            <pc:sldMk cId="815588113" sldId="288"/>
            <ac:spMk id="14" creationId="{6D731904-7733-45B0-902C-289497204C19}"/>
          </ac:spMkLst>
        </pc:spChg>
        <pc:spChg chg="add">
          <ac:chgData name="Kael R." userId="c0452885c690e10a" providerId="LiveId" clId="{732CCBD2-F3AE-4F39-8828-147F785D01A8}" dt="2024-07-04T16:01:24.101" v="3899" actId="26606"/>
          <ac:spMkLst>
            <pc:docMk/>
            <pc:sldMk cId="815588113" sldId="288"/>
            <ac:spMk id="16" creationId="{504E6397-35D7-4AEC-9DA9-B7F6B12B88A5}"/>
          </ac:spMkLst>
        </pc:spChg>
        <pc:spChg chg="add">
          <ac:chgData name="Kael R." userId="c0452885c690e10a" providerId="LiveId" clId="{732CCBD2-F3AE-4F39-8828-147F785D01A8}" dt="2024-07-04T16:01:24.101" v="3899" actId="26606"/>
          <ac:spMkLst>
            <pc:docMk/>
            <pc:sldMk cId="815588113" sldId="288"/>
            <ac:spMk id="18" creationId="{62C5A04F-2AEB-4631-8314-A8B812E1EC8E}"/>
          </ac:spMkLst>
        </pc:spChg>
        <pc:spChg chg="add">
          <ac:chgData name="Kael R." userId="c0452885c690e10a" providerId="LiveId" clId="{732CCBD2-F3AE-4F39-8828-147F785D01A8}" dt="2024-07-04T16:01:24.101" v="3899" actId="26606"/>
          <ac:spMkLst>
            <pc:docMk/>
            <pc:sldMk cId="815588113" sldId="288"/>
            <ac:spMk id="20" creationId="{4B2B1C70-BF3F-41BD-871B-63D8F911F77B}"/>
          </ac:spMkLst>
        </pc:spChg>
        <pc:picChg chg="add mod ord">
          <ac:chgData name="Kael R." userId="c0452885c690e10a" providerId="LiveId" clId="{732CCBD2-F3AE-4F39-8828-147F785D01A8}" dt="2024-07-04T16:01:24.101" v="3899" actId="26606"/>
          <ac:picMkLst>
            <pc:docMk/>
            <pc:sldMk cId="815588113" sldId="288"/>
            <ac:picMk id="5" creationId="{3B8F8DB1-10B0-F47F-F676-C75B462BB5BA}"/>
          </ac:picMkLst>
        </pc:picChg>
        <pc:picChg chg="add mod">
          <ac:chgData name="Kael R." userId="c0452885c690e10a" providerId="LiveId" clId="{732CCBD2-F3AE-4F39-8828-147F785D01A8}" dt="2024-07-04T16:01:24.101" v="3899" actId="26606"/>
          <ac:picMkLst>
            <pc:docMk/>
            <pc:sldMk cId="815588113" sldId="288"/>
            <ac:picMk id="7" creationId="{7435CA09-81C8-511C-05C1-9F97C8EAF2AF}"/>
          </ac:picMkLst>
        </pc:picChg>
      </pc:sldChg>
      <pc:sldChg chg="addSp delSp modSp new mod setBg">
        <pc:chgData name="Kael R." userId="c0452885c690e10a" providerId="LiveId" clId="{732CCBD2-F3AE-4F39-8828-147F785D01A8}" dt="2024-07-04T16:07:00.216" v="4205" actId="20577"/>
        <pc:sldMkLst>
          <pc:docMk/>
          <pc:sldMk cId="3426509168" sldId="289"/>
        </pc:sldMkLst>
        <pc:spChg chg="mod">
          <ac:chgData name="Kael R." userId="c0452885c690e10a" providerId="LiveId" clId="{732CCBD2-F3AE-4F39-8828-147F785D01A8}" dt="2024-07-04T16:06:44.512" v="4177" actId="20577"/>
          <ac:spMkLst>
            <pc:docMk/>
            <pc:sldMk cId="3426509168" sldId="289"/>
            <ac:spMk id="2" creationId="{0F8432E7-DB94-B33F-F003-5A73B465ABD9}"/>
          </ac:spMkLst>
        </pc:spChg>
        <pc:spChg chg="del">
          <ac:chgData name="Kael R." userId="c0452885c690e10a" providerId="LiveId" clId="{732CCBD2-F3AE-4F39-8828-147F785D01A8}" dt="2024-07-04T16:06:00.698" v="4105" actId="931"/>
          <ac:spMkLst>
            <pc:docMk/>
            <pc:sldMk cId="3426509168" sldId="289"/>
            <ac:spMk id="3" creationId="{355895FB-1049-B157-1DFB-05815CAB2277}"/>
          </ac:spMkLst>
        </pc:spChg>
        <pc:spChg chg="add mod">
          <ac:chgData name="Kael R." userId="c0452885c690e10a" providerId="LiveId" clId="{732CCBD2-F3AE-4F39-8828-147F785D01A8}" dt="2024-07-04T16:07:00.216" v="4205" actId="20577"/>
          <ac:spMkLst>
            <pc:docMk/>
            <pc:sldMk cId="3426509168" sldId="289"/>
            <ac:spMk id="9" creationId="{88F0628F-AA49-2CA9-8661-F99488AE80D6}"/>
          </ac:spMkLst>
        </pc:spChg>
        <pc:spChg chg="add">
          <ac:chgData name="Kael R." userId="c0452885c690e10a" providerId="LiveId" clId="{732CCBD2-F3AE-4F39-8828-147F785D01A8}" dt="2024-07-04T16:06:06.006" v="4108" actId="26606"/>
          <ac:spMkLst>
            <pc:docMk/>
            <pc:sldMk cId="3426509168" sldId="289"/>
            <ac:spMk id="12" creationId="{4E2ED6F9-63C3-4A8D-9BB4-1EA62533B672}"/>
          </ac:spMkLst>
        </pc:spChg>
        <pc:spChg chg="add">
          <ac:chgData name="Kael R." userId="c0452885c690e10a" providerId="LiveId" clId="{732CCBD2-F3AE-4F39-8828-147F785D01A8}" dt="2024-07-04T16:06:06.006" v="4108" actId="26606"/>
          <ac:spMkLst>
            <pc:docMk/>
            <pc:sldMk cId="3426509168" sldId="289"/>
            <ac:spMk id="14" creationId="{6D72081E-AD41-4FBB-B02B-698A68DBCA5E}"/>
          </ac:spMkLst>
        </pc:spChg>
        <pc:spChg chg="add">
          <ac:chgData name="Kael R." userId="c0452885c690e10a" providerId="LiveId" clId="{732CCBD2-F3AE-4F39-8828-147F785D01A8}" dt="2024-07-04T16:06:06.006" v="4108" actId="26606"/>
          <ac:spMkLst>
            <pc:docMk/>
            <pc:sldMk cId="3426509168" sldId="289"/>
            <ac:spMk id="16" creationId="{716248AD-805F-41BF-9B57-FC53E5B32F98}"/>
          </ac:spMkLst>
        </pc:spChg>
        <pc:spChg chg="add">
          <ac:chgData name="Kael R." userId="c0452885c690e10a" providerId="LiveId" clId="{732CCBD2-F3AE-4F39-8828-147F785D01A8}" dt="2024-07-04T16:06:06.006" v="4108" actId="26606"/>
          <ac:spMkLst>
            <pc:docMk/>
            <pc:sldMk cId="3426509168" sldId="289"/>
            <ac:spMk id="18" creationId="{1F82758F-B2B3-4F0A-BB90-4BFFEDD166D6}"/>
          </ac:spMkLst>
        </pc:spChg>
        <pc:picChg chg="add mod">
          <ac:chgData name="Kael R." userId="c0452885c690e10a" providerId="LiveId" clId="{732CCBD2-F3AE-4F39-8828-147F785D01A8}" dt="2024-07-04T16:06:06.006" v="4108" actId="26606"/>
          <ac:picMkLst>
            <pc:docMk/>
            <pc:sldMk cId="3426509168" sldId="289"/>
            <ac:picMk id="5" creationId="{62D8B169-FAFA-F78D-3E31-66DBF38F7D66}"/>
          </ac:picMkLst>
        </pc:picChg>
      </pc:sldChg>
      <pc:sldChg chg="addSp delSp modSp new mod setBg">
        <pc:chgData name="Kael R." userId="c0452885c690e10a" providerId="LiveId" clId="{732CCBD2-F3AE-4F39-8828-147F785D01A8}" dt="2024-07-04T16:09:18.551" v="4342" actId="20577"/>
        <pc:sldMkLst>
          <pc:docMk/>
          <pc:sldMk cId="1831182248" sldId="290"/>
        </pc:sldMkLst>
        <pc:spChg chg="mod">
          <ac:chgData name="Kael R." userId="c0452885c690e10a" providerId="LiveId" clId="{732CCBD2-F3AE-4F39-8828-147F785D01A8}" dt="2024-07-04T16:08:12.669" v="4217" actId="26606"/>
          <ac:spMkLst>
            <pc:docMk/>
            <pc:sldMk cId="1831182248" sldId="290"/>
            <ac:spMk id="2" creationId="{D37BFD92-80BD-5207-2A70-829670DE2DA7}"/>
          </ac:spMkLst>
        </pc:spChg>
        <pc:spChg chg="del">
          <ac:chgData name="Kael R." userId="c0452885c690e10a" providerId="LiveId" clId="{732CCBD2-F3AE-4F39-8828-147F785D01A8}" dt="2024-07-04T16:07:54.044" v="4214" actId="931"/>
          <ac:spMkLst>
            <pc:docMk/>
            <pc:sldMk cId="1831182248" sldId="290"/>
            <ac:spMk id="3" creationId="{321095C7-04A8-B9C7-41D7-B4CBF460845A}"/>
          </ac:spMkLst>
        </pc:spChg>
        <pc:spChg chg="add mod">
          <ac:chgData name="Kael R." userId="c0452885c690e10a" providerId="LiveId" clId="{732CCBD2-F3AE-4F39-8828-147F785D01A8}" dt="2024-07-04T16:09:18.551" v="4342" actId="20577"/>
          <ac:spMkLst>
            <pc:docMk/>
            <pc:sldMk cId="1831182248" sldId="290"/>
            <ac:spMk id="9" creationId="{C5A0EC09-5E11-C2C1-5839-8686FC68B344}"/>
          </ac:spMkLst>
        </pc:spChg>
        <pc:spChg chg="add">
          <ac:chgData name="Kael R." userId="c0452885c690e10a" providerId="LiveId" clId="{732CCBD2-F3AE-4F39-8828-147F785D01A8}" dt="2024-07-04T16:08:12.669" v="4217" actId="26606"/>
          <ac:spMkLst>
            <pc:docMk/>
            <pc:sldMk cId="1831182248" sldId="290"/>
            <ac:spMk id="12" creationId="{B1595A09-E336-4D1B-9B3A-06A2287A54E2}"/>
          </ac:spMkLst>
        </pc:spChg>
        <pc:spChg chg="add">
          <ac:chgData name="Kael R." userId="c0452885c690e10a" providerId="LiveId" clId="{732CCBD2-F3AE-4F39-8828-147F785D01A8}" dt="2024-07-04T16:08:12.669" v="4217" actId="26606"/>
          <ac:spMkLst>
            <pc:docMk/>
            <pc:sldMk cId="1831182248" sldId="290"/>
            <ac:spMk id="14" creationId="{3540989C-C7B8-473B-BF87-6F2DA6A90006}"/>
          </ac:spMkLst>
        </pc:spChg>
        <pc:picChg chg="add mod">
          <ac:chgData name="Kael R." userId="c0452885c690e10a" providerId="LiveId" clId="{732CCBD2-F3AE-4F39-8828-147F785D01A8}" dt="2024-07-04T16:08:12.669" v="4217" actId="26606"/>
          <ac:picMkLst>
            <pc:docMk/>
            <pc:sldMk cId="1831182248" sldId="290"/>
            <ac:picMk id="5" creationId="{65B0595D-82D4-05A4-D106-BD6E95DF31A0}"/>
          </ac:picMkLst>
        </pc:picChg>
      </pc:sldChg>
      <pc:sldChg chg="addSp delSp modSp new mod setBg">
        <pc:chgData name="Kael R." userId="c0452885c690e10a" providerId="LiveId" clId="{732CCBD2-F3AE-4F39-8828-147F785D01A8}" dt="2024-07-04T16:13:09.517" v="4530" actId="20577"/>
        <pc:sldMkLst>
          <pc:docMk/>
          <pc:sldMk cId="1652327569" sldId="291"/>
        </pc:sldMkLst>
        <pc:spChg chg="mod">
          <ac:chgData name="Kael R." userId="c0452885c690e10a" providerId="LiveId" clId="{732CCBD2-F3AE-4F39-8828-147F785D01A8}" dt="2024-07-04T16:11:39.148" v="4359" actId="26606"/>
          <ac:spMkLst>
            <pc:docMk/>
            <pc:sldMk cId="1652327569" sldId="291"/>
            <ac:spMk id="2" creationId="{9A6C58E1-44ED-B6EC-CDE1-D3C482E1FCEA}"/>
          </ac:spMkLst>
        </pc:spChg>
        <pc:spChg chg="del">
          <ac:chgData name="Kael R." userId="c0452885c690e10a" providerId="LiveId" clId="{732CCBD2-F3AE-4F39-8828-147F785D01A8}" dt="2024-07-04T16:11:24.724" v="4352" actId="931"/>
          <ac:spMkLst>
            <pc:docMk/>
            <pc:sldMk cId="1652327569" sldId="291"/>
            <ac:spMk id="3" creationId="{9E840112-5644-9AE0-2A0F-642B517C66C6}"/>
          </ac:spMkLst>
        </pc:spChg>
        <pc:spChg chg="add mod">
          <ac:chgData name="Kael R." userId="c0452885c690e10a" providerId="LiveId" clId="{732CCBD2-F3AE-4F39-8828-147F785D01A8}" dt="2024-07-04T16:13:09.517" v="4530" actId="20577"/>
          <ac:spMkLst>
            <pc:docMk/>
            <pc:sldMk cId="1652327569" sldId="291"/>
            <ac:spMk id="11" creationId="{EF8E6A1F-451C-0AF9-EB92-6641614676AA}"/>
          </ac:spMkLst>
        </pc:spChg>
        <pc:spChg chg="add del">
          <ac:chgData name="Kael R." userId="c0452885c690e10a" providerId="LiveId" clId="{732CCBD2-F3AE-4F39-8828-147F785D01A8}" dt="2024-07-04T16:11:39.143" v="4358" actId="26606"/>
          <ac:spMkLst>
            <pc:docMk/>
            <pc:sldMk cId="1652327569" sldId="291"/>
            <ac:spMk id="12" creationId="{4D4677D2-D5AC-4CF9-9EED-2B89D0A1C212}"/>
          </ac:spMkLst>
        </pc:spChg>
        <pc:spChg chg="add del">
          <ac:chgData name="Kael R." userId="c0452885c690e10a" providerId="LiveId" clId="{732CCBD2-F3AE-4F39-8828-147F785D01A8}" dt="2024-07-04T16:11:39.143" v="4358" actId="26606"/>
          <ac:spMkLst>
            <pc:docMk/>
            <pc:sldMk cId="1652327569" sldId="291"/>
            <ac:spMk id="14" creationId="{AF695F69-7001-421E-98A8-E74156934A51}"/>
          </ac:spMkLst>
        </pc:spChg>
        <pc:spChg chg="add">
          <ac:chgData name="Kael R." userId="c0452885c690e10a" providerId="LiveId" clId="{732CCBD2-F3AE-4F39-8828-147F785D01A8}" dt="2024-07-04T16:11:39.148" v="4359" actId="26606"/>
          <ac:spMkLst>
            <pc:docMk/>
            <pc:sldMk cId="1652327569" sldId="291"/>
            <ac:spMk id="16" creationId="{504E6397-35D7-4AEC-9DA9-B7F6B12B88A5}"/>
          </ac:spMkLst>
        </pc:spChg>
        <pc:spChg chg="add">
          <ac:chgData name="Kael R." userId="c0452885c690e10a" providerId="LiveId" clId="{732CCBD2-F3AE-4F39-8828-147F785D01A8}" dt="2024-07-04T16:11:39.148" v="4359" actId="26606"/>
          <ac:spMkLst>
            <pc:docMk/>
            <pc:sldMk cId="1652327569" sldId="291"/>
            <ac:spMk id="17" creationId="{6D731904-7733-45B0-902C-289497204C19}"/>
          </ac:spMkLst>
        </pc:spChg>
        <pc:spChg chg="add">
          <ac:chgData name="Kael R." userId="c0452885c690e10a" providerId="LiveId" clId="{732CCBD2-F3AE-4F39-8828-147F785D01A8}" dt="2024-07-04T16:11:39.148" v="4359" actId="26606"/>
          <ac:spMkLst>
            <pc:docMk/>
            <pc:sldMk cId="1652327569" sldId="291"/>
            <ac:spMk id="18" creationId="{62C5A04F-2AEB-4631-8314-A8B812E1EC8E}"/>
          </ac:spMkLst>
        </pc:spChg>
        <pc:spChg chg="add">
          <ac:chgData name="Kael R." userId="c0452885c690e10a" providerId="LiveId" clId="{732CCBD2-F3AE-4F39-8828-147F785D01A8}" dt="2024-07-04T16:11:39.148" v="4359" actId="26606"/>
          <ac:spMkLst>
            <pc:docMk/>
            <pc:sldMk cId="1652327569" sldId="291"/>
            <ac:spMk id="20" creationId="{4B2B1C70-BF3F-41BD-871B-63D8F911F77B}"/>
          </ac:spMkLst>
        </pc:spChg>
        <pc:picChg chg="add mod ord">
          <ac:chgData name="Kael R." userId="c0452885c690e10a" providerId="LiveId" clId="{732CCBD2-F3AE-4F39-8828-147F785D01A8}" dt="2024-07-04T16:11:53.786" v="4362" actId="1076"/>
          <ac:picMkLst>
            <pc:docMk/>
            <pc:sldMk cId="1652327569" sldId="291"/>
            <ac:picMk id="5" creationId="{D35D178C-7E00-201E-B58C-3B761E689AAE}"/>
          </ac:picMkLst>
        </pc:picChg>
        <pc:picChg chg="add mod ord">
          <ac:chgData name="Kael R." userId="c0452885c690e10a" providerId="LiveId" clId="{732CCBD2-F3AE-4F39-8828-147F785D01A8}" dt="2024-07-04T16:11:51.353" v="4361" actId="1076"/>
          <ac:picMkLst>
            <pc:docMk/>
            <pc:sldMk cId="1652327569" sldId="291"/>
            <ac:picMk id="7" creationId="{6CADDCED-9511-38A7-1557-86E3961F4921}"/>
          </ac:picMkLst>
        </pc:picChg>
      </pc:sldChg>
      <pc:sldChg chg="addSp delSp modSp new mod setBg">
        <pc:chgData name="Kael R." userId="c0452885c690e10a" providerId="LiveId" clId="{732CCBD2-F3AE-4F39-8828-147F785D01A8}" dt="2024-07-04T16:15:06.547" v="4583" actId="20577"/>
        <pc:sldMkLst>
          <pc:docMk/>
          <pc:sldMk cId="2740567980" sldId="292"/>
        </pc:sldMkLst>
        <pc:spChg chg="mod">
          <ac:chgData name="Kael R." userId="c0452885c690e10a" providerId="LiveId" clId="{732CCBD2-F3AE-4F39-8828-147F785D01A8}" dt="2024-07-04T16:14:49.827" v="4544" actId="26606"/>
          <ac:spMkLst>
            <pc:docMk/>
            <pc:sldMk cId="2740567980" sldId="292"/>
            <ac:spMk id="2" creationId="{F04920A5-FC66-86A0-E76D-5566DC9424AC}"/>
          </ac:spMkLst>
        </pc:spChg>
        <pc:spChg chg="del">
          <ac:chgData name="Kael R." userId="c0452885c690e10a" providerId="LiveId" clId="{732CCBD2-F3AE-4F39-8828-147F785D01A8}" dt="2024-07-04T16:14:43.798" v="4541" actId="931"/>
          <ac:spMkLst>
            <pc:docMk/>
            <pc:sldMk cId="2740567980" sldId="292"/>
            <ac:spMk id="3" creationId="{C9F2467D-025B-7AA3-4D3C-F4D2D7366C6C}"/>
          </ac:spMkLst>
        </pc:spChg>
        <pc:spChg chg="add mod">
          <ac:chgData name="Kael R." userId="c0452885c690e10a" providerId="LiveId" clId="{732CCBD2-F3AE-4F39-8828-147F785D01A8}" dt="2024-07-04T16:15:06.547" v="4583" actId="20577"/>
          <ac:spMkLst>
            <pc:docMk/>
            <pc:sldMk cId="2740567980" sldId="292"/>
            <ac:spMk id="9" creationId="{CE47065E-7457-7BFA-84BA-E4DD284AF4AB}"/>
          </ac:spMkLst>
        </pc:spChg>
        <pc:spChg chg="add">
          <ac:chgData name="Kael R." userId="c0452885c690e10a" providerId="LiveId" clId="{732CCBD2-F3AE-4F39-8828-147F785D01A8}" dt="2024-07-04T16:14:49.827" v="4544" actId="26606"/>
          <ac:spMkLst>
            <pc:docMk/>
            <pc:sldMk cId="2740567980" sldId="292"/>
            <ac:spMk id="12" creationId="{F13C74B1-5B17-4795-BED0-7140497B445A}"/>
          </ac:spMkLst>
        </pc:spChg>
        <pc:spChg chg="add">
          <ac:chgData name="Kael R." userId="c0452885c690e10a" providerId="LiveId" clId="{732CCBD2-F3AE-4F39-8828-147F785D01A8}" dt="2024-07-04T16:14:49.827" v="4544" actId="26606"/>
          <ac:spMkLst>
            <pc:docMk/>
            <pc:sldMk cId="2740567980" sldId="292"/>
            <ac:spMk id="14" creationId="{D4974D33-8DC5-464E-8C6D-BE58F0669C17}"/>
          </ac:spMkLst>
        </pc:spChg>
        <pc:picChg chg="add mod">
          <ac:chgData name="Kael R." userId="c0452885c690e10a" providerId="LiveId" clId="{732CCBD2-F3AE-4F39-8828-147F785D01A8}" dt="2024-07-04T16:14:49.827" v="4544" actId="26606"/>
          <ac:picMkLst>
            <pc:docMk/>
            <pc:sldMk cId="2740567980" sldId="292"/>
            <ac:picMk id="5" creationId="{9BFE1182-8EEF-A810-1023-643C1A26F728}"/>
          </ac:picMkLst>
        </pc:picChg>
      </pc:sldChg>
      <pc:sldChg chg="addSp delSp modSp new mod setBg">
        <pc:chgData name="Kael R." userId="c0452885c690e10a" providerId="LiveId" clId="{732CCBD2-F3AE-4F39-8828-147F785D01A8}" dt="2024-07-04T16:20:06.240" v="4756" actId="20577"/>
        <pc:sldMkLst>
          <pc:docMk/>
          <pc:sldMk cId="134097106" sldId="293"/>
        </pc:sldMkLst>
        <pc:spChg chg="mod">
          <ac:chgData name="Kael R." userId="c0452885c690e10a" providerId="LiveId" clId="{732CCBD2-F3AE-4F39-8828-147F785D01A8}" dt="2024-07-04T16:18:21.734" v="4598" actId="26606"/>
          <ac:spMkLst>
            <pc:docMk/>
            <pc:sldMk cId="134097106" sldId="293"/>
            <ac:spMk id="2" creationId="{386B8222-CD00-E41A-5D28-AAAB51AFD954}"/>
          </ac:spMkLst>
        </pc:spChg>
        <pc:spChg chg="del">
          <ac:chgData name="Kael R." userId="c0452885c690e10a" providerId="LiveId" clId="{732CCBD2-F3AE-4F39-8828-147F785D01A8}" dt="2024-07-04T16:18:19.654" v="4595" actId="931"/>
          <ac:spMkLst>
            <pc:docMk/>
            <pc:sldMk cId="134097106" sldId="293"/>
            <ac:spMk id="3" creationId="{B83E8948-32ED-5ACD-EB4A-72687EED83EB}"/>
          </ac:spMkLst>
        </pc:spChg>
        <pc:spChg chg="add mod">
          <ac:chgData name="Kael R." userId="c0452885c690e10a" providerId="LiveId" clId="{732CCBD2-F3AE-4F39-8828-147F785D01A8}" dt="2024-07-04T16:20:06.240" v="4756" actId="20577"/>
          <ac:spMkLst>
            <pc:docMk/>
            <pc:sldMk cId="134097106" sldId="293"/>
            <ac:spMk id="9" creationId="{B434F5C0-D153-C602-A523-4955DCD6D276}"/>
          </ac:spMkLst>
        </pc:spChg>
        <pc:spChg chg="add">
          <ac:chgData name="Kael R." userId="c0452885c690e10a" providerId="LiveId" clId="{732CCBD2-F3AE-4F39-8828-147F785D01A8}" dt="2024-07-04T16:18:21.734" v="4598" actId="26606"/>
          <ac:spMkLst>
            <pc:docMk/>
            <pc:sldMk cId="134097106" sldId="293"/>
            <ac:spMk id="12" creationId="{1ECAB1E8-8195-4748-BE71-FF806D86892E}"/>
          </ac:spMkLst>
        </pc:spChg>
        <pc:spChg chg="add">
          <ac:chgData name="Kael R." userId="c0452885c690e10a" providerId="LiveId" clId="{732CCBD2-F3AE-4F39-8828-147F785D01A8}" dt="2024-07-04T16:18:21.734" v="4598" actId="26606"/>
          <ac:spMkLst>
            <pc:docMk/>
            <pc:sldMk cId="134097106" sldId="293"/>
            <ac:spMk id="14" creationId="{57F6BDD4-E066-4008-8011-6CC31AEB4556}"/>
          </ac:spMkLst>
        </pc:spChg>
        <pc:spChg chg="add">
          <ac:chgData name="Kael R." userId="c0452885c690e10a" providerId="LiveId" clId="{732CCBD2-F3AE-4F39-8828-147F785D01A8}" dt="2024-07-04T16:18:21.734" v="4598" actId="26606"/>
          <ac:spMkLst>
            <pc:docMk/>
            <pc:sldMk cId="134097106" sldId="293"/>
            <ac:spMk id="16" creationId="{2711A8FB-68FC-45FC-B01E-38F809E2D439}"/>
          </ac:spMkLst>
        </pc:spChg>
        <pc:spChg chg="add">
          <ac:chgData name="Kael R." userId="c0452885c690e10a" providerId="LiveId" clId="{732CCBD2-F3AE-4F39-8828-147F785D01A8}" dt="2024-07-04T16:18:21.734" v="4598" actId="26606"/>
          <ac:spMkLst>
            <pc:docMk/>
            <pc:sldMk cId="134097106" sldId="293"/>
            <ac:spMk id="18" creationId="{2A865FE3-5FC9-4049-87CF-30019C46C0F5}"/>
          </ac:spMkLst>
        </pc:spChg>
        <pc:picChg chg="add mod">
          <ac:chgData name="Kael R." userId="c0452885c690e10a" providerId="LiveId" clId="{732CCBD2-F3AE-4F39-8828-147F785D01A8}" dt="2024-07-04T16:18:21.734" v="4598" actId="26606"/>
          <ac:picMkLst>
            <pc:docMk/>
            <pc:sldMk cId="134097106" sldId="293"/>
            <ac:picMk id="5" creationId="{EAF989DC-445A-3A96-BBF2-57CB71C0946E}"/>
          </ac:picMkLst>
        </pc:picChg>
      </pc:sldChg>
      <pc:sldChg chg="addSp delSp modSp new mod setBg">
        <pc:chgData name="Kael R." userId="c0452885c690e10a" providerId="LiveId" clId="{732CCBD2-F3AE-4F39-8828-147F785D01A8}" dt="2024-07-04T16:24:43.405" v="4970" actId="20577"/>
        <pc:sldMkLst>
          <pc:docMk/>
          <pc:sldMk cId="2141055758" sldId="294"/>
        </pc:sldMkLst>
        <pc:spChg chg="mod">
          <ac:chgData name="Kael R." userId="c0452885c690e10a" providerId="LiveId" clId="{732CCBD2-F3AE-4F39-8828-147F785D01A8}" dt="2024-07-04T16:22:54.402" v="4783" actId="26606"/>
          <ac:spMkLst>
            <pc:docMk/>
            <pc:sldMk cId="2141055758" sldId="294"/>
            <ac:spMk id="2" creationId="{CBDA2FCD-4DC9-B6D4-1244-290B476710FF}"/>
          </ac:spMkLst>
        </pc:spChg>
        <pc:spChg chg="del">
          <ac:chgData name="Kael R." userId="c0452885c690e10a" providerId="LiveId" clId="{732CCBD2-F3AE-4F39-8828-147F785D01A8}" dt="2024-07-04T16:22:05.218" v="4758" actId="931"/>
          <ac:spMkLst>
            <pc:docMk/>
            <pc:sldMk cId="2141055758" sldId="294"/>
            <ac:spMk id="3" creationId="{DA06AFD5-0E14-1F43-7072-C50272D454E8}"/>
          </ac:spMkLst>
        </pc:spChg>
        <pc:spChg chg="add del">
          <ac:chgData name="Kael R." userId="c0452885c690e10a" providerId="LiveId" clId="{732CCBD2-F3AE-4F39-8828-147F785D01A8}" dt="2024-07-04T16:22:54.402" v="4783" actId="26606"/>
          <ac:spMkLst>
            <pc:docMk/>
            <pc:sldMk cId="2141055758" sldId="294"/>
            <ac:spMk id="12" creationId="{D880886B-02ED-4317-9236-CB60C22CF7F3}"/>
          </ac:spMkLst>
        </pc:spChg>
        <pc:spChg chg="add del">
          <ac:chgData name="Kael R." userId="c0452885c690e10a" providerId="LiveId" clId="{732CCBD2-F3AE-4F39-8828-147F785D01A8}" dt="2024-07-04T16:22:54.402" v="4783" actId="26606"/>
          <ac:spMkLst>
            <pc:docMk/>
            <pc:sldMk cId="2141055758" sldId="294"/>
            <ac:spMk id="14" creationId="{28C31856-6ABF-41FD-B683-B06E5FFF926B}"/>
          </ac:spMkLst>
        </pc:spChg>
        <pc:spChg chg="add mod">
          <ac:chgData name="Kael R." userId="c0452885c690e10a" providerId="LiveId" clId="{732CCBD2-F3AE-4F39-8828-147F785D01A8}" dt="2024-07-04T16:24:43.405" v="4970" actId="20577"/>
          <ac:spMkLst>
            <pc:docMk/>
            <pc:sldMk cId="2141055758" sldId="294"/>
            <ac:spMk id="18" creationId="{A9A766B1-B719-FD13-606B-79D52EF03111}"/>
          </ac:spMkLst>
        </pc:spChg>
        <pc:spChg chg="add">
          <ac:chgData name="Kael R." userId="c0452885c690e10a" providerId="LiveId" clId="{732CCBD2-F3AE-4F39-8828-147F785D01A8}" dt="2024-07-04T16:22:54.402" v="4783" actId="26606"/>
          <ac:spMkLst>
            <pc:docMk/>
            <pc:sldMk cId="2141055758" sldId="294"/>
            <ac:spMk id="21" creationId="{6D731904-7733-45B0-902C-289497204C19}"/>
          </ac:spMkLst>
        </pc:spChg>
        <pc:spChg chg="add">
          <ac:chgData name="Kael R." userId="c0452885c690e10a" providerId="LiveId" clId="{732CCBD2-F3AE-4F39-8828-147F785D01A8}" dt="2024-07-04T16:22:54.402" v="4783" actId="26606"/>
          <ac:spMkLst>
            <pc:docMk/>
            <pc:sldMk cId="2141055758" sldId="294"/>
            <ac:spMk id="23" creationId="{504E6397-35D7-4AEC-9DA9-B7F6B12B88A5}"/>
          </ac:spMkLst>
        </pc:spChg>
        <pc:spChg chg="add">
          <ac:chgData name="Kael R." userId="c0452885c690e10a" providerId="LiveId" clId="{732CCBD2-F3AE-4F39-8828-147F785D01A8}" dt="2024-07-04T16:22:54.402" v="4783" actId="26606"/>
          <ac:spMkLst>
            <pc:docMk/>
            <pc:sldMk cId="2141055758" sldId="294"/>
            <ac:spMk id="25" creationId="{62C5A04F-2AEB-4631-8314-A8B812E1EC8E}"/>
          </ac:spMkLst>
        </pc:spChg>
        <pc:spChg chg="add">
          <ac:chgData name="Kael R." userId="c0452885c690e10a" providerId="LiveId" clId="{732CCBD2-F3AE-4F39-8828-147F785D01A8}" dt="2024-07-04T16:22:54.402" v="4783" actId="26606"/>
          <ac:spMkLst>
            <pc:docMk/>
            <pc:sldMk cId="2141055758" sldId="294"/>
            <ac:spMk id="27" creationId="{4B2B1C70-BF3F-41BD-871B-63D8F911F77B}"/>
          </ac:spMkLst>
        </pc:spChg>
        <pc:picChg chg="add mod">
          <ac:chgData name="Kael R." userId="c0452885c690e10a" providerId="LiveId" clId="{732CCBD2-F3AE-4F39-8828-147F785D01A8}" dt="2024-07-04T16:22:54.402" v="4783" actId="26606"/>
          <ac:picMkLst>
            <pc:docMk/>
            <pc:sldMk cId="2141055758" sldId="294"/>
            <ac:picMk id="5" creationId="{F1AA100A-2394-2015-A5BE-FBC19E3642D5}"/>
          </ac:picMkLst>
        </pc:picChg>
        <pc:picChg chg="add mod">
          <ac:chgData name="Kael R." userId="c0452885c690e10a" providerId="LiveId" clId="{732CCBD2-F3AE-4F39-8828-147F785D01A8}" dt="2024-07-04T16:22:54.402" v="4783" actId="26606"/>
          <ac:picMkLst>
            <pc:docMk/>
            <pc:sldMk cId="2141055758" sldId="294"/>
            <ac:picMk id="7" creationId="{D7C96FBB-11FE-B361-8363-DD294CFB34D5}"/>
          </ac:picMkLst>
        </pc:picChg>
      </pc:sldChg>
      <pc:sldChg chg="addSp delSp modSp new mod setBg">
        <pc:chgData name="Kael R." userId="c0452885c690e10a" providerId="LiveId" clId="{732CCBD2-F3AE-4F39-8828-147F785D01A8}" dt="2024-07-04T16:26:32.924" v="5036" actId="20577"/>
        <pc:sldMkLst>
          <pc:docMk/>
          <pc:sldMk cId="3236515140" sldId="295"/>
        </pc:sldMkLst>
        <pc:spChg chg="mod">
          <ac:chgData name="Kael R." userId="c0452885c690e10a" providerId="LiveId" clId="{732CCBD2-F3AE-4F39-8828-147F785D01A8}" dt="2024-07-04T16:26:11.164" v="4983" actId="26606"/>
          <ac:spMkLst>
            <pc:docMk/>
            <pc:sldMk cId="3236515140" sldId="295"/>
            <ac:spMk id="2" creationId="{18C1F090-142B-CC24-C472-A4DF5CB435B9}"/>
          </ac:spMkLst>
        </pc:spChg>
        <pc:spChg chg="del">
          <ac:chgData name="Kael R." userId="c0452885c690e10a" providerId="LiveId" clId="{732CCBD2-F3AE-4F39-8828-147F785D01A8}" dt="2024-07-04T16:25:38.725" v="4972" actId="931"/>
          <ac:spMkLst>
            <pc:docMk/>
            <pc:sldMk cId="3236515140" sldId="295"/>
            <ac:spMk id="3" creationId="{BF6B6164-24A2-15A1-D9C0-1365A26860E6}"/>
          </ac:spMkLst>
        </pc:spChg>
        <pc:spChg chg="add mod">
          <ac:chgData name="Kael R." userId="c0452885c690e10a" providerId="LiveId" clId="{732CCBD2-F3AE-4F39-8828-147F785D01A8}" dt="2024-07-04T16:26:32.924" v="5036" actId="20577"/>
          <ac:spMkLst>
            <pc:docMk/>
            <pc:sldMk cId="3236515140" sldId="295"/>
            <ac:spMk id="9" creationId="{CAB0B6CE-EA03-69D5-BC5B-2F35F8AC4949}"/>
          </ac:spMkLst>
        </pc:spChg>
        <pc:spChg chg="add">
          <ac:chgData name="Kael R." userId="c0452885c690e10a" providerId="LiveId" clId="{732CCBD2-F3AE-4F39-8828-147F785D01A8}" dt="2024-07-04T16:26:11.164" v="4983" actId="26606"/>
          <ac:spMkLst>
            <pc:docMk/>
            <pc:sldMk cId="3236515140" sldId="295"/>
            <ac:spMk id="12" creationId="{2B97F24A-32CE-4C1C-A50D-3016B394DCFB}"/>
          </ac:spMkLst>
        </pc:spChg>
        <pc:spChg chg="add">
          <ac:chgData name="Kael R." userId="c0452885c690e10a" providerId="LiveId" clId="{732CCBD2-F3AE-4F39-8828-147F785D01A8}" dt="2024-07-04T16:26:11.164" v="4983" actId="26606"/>
          <ac:spMkLst>
            <pc:docMk/>
            <pc:sldMk cId="3236515140" sldId="295"/>
            <ac:spMk id="14" creationId="{CD8B4F24-440B-49E9-B85D-733523DC064B}"/>
          </ac:spMkLst>
        </pc:spChg>
        <pc:picChg chg="add mod">
          <ac:chgData name="Kael R." userId="c0452885c690e10a" providerId="LiveId" clId="{732CCBD2-F3AE-4F39-8828-147F785D01A8}" dt="2024-07-04T16:26:11.164" v="4983" actId="26606"/>
          <ac:picMkLst>
            <pc:docMk/>
            <pc:sldMk cId="3236515140" sldId="295"/>
            <ac:picMk id="5" creationId="{6FFE3FBA-33E1-887C-FE1E-51684255A0E2}"/>
          </ac:picMkLst>
        </pc:picChg>
      </pc:sldChg>
      <pc:sldChg chg="addSp delSp modSp new mod setBg">
        <pc:chgData name="Kael R." userId="c0452885c690e10a" providerId="LiveId" clId="{732CCBD2-F3AE-4F39-8828-147F785D01A8}" dt="2024-07-04T16:33:12.880" v="5257" actId="20577"/>
        <pc:sldMkLst>
          <pc:docMk/>
          <pc:sldMk cId="2631085351" sldId="296"/>
        </pc:sldMkLst>
        <pc:spChg chg="mod">
          <ac:chgData name="Kael R." userId="c0452885c690e10a" providerId="LiveId" clId="{732CCBD2-F3AE-4F39-8828-147F785D01A8}" dt="2024-07-04T16:28:17.867" v="5051" actId="20577"/>
          <ac:spMkLst>
            <pc:docMk/>
            <pc:sldMk cId="2631085351" sldId="296"/>
            <ac:spMk id="2" creationId="{7A737487-BFB4-FBBD-3A5B-18CCAE8734F7}"/>
          </ac:spMkLst>
        </pc:spChg>
        <pc:spChg chg="del">
          <ac:chgData name="Kael R." userId="c0452885c690e10a" providerId="LiveId" clId="{732CCBD2-F3AE-4F39-8828-147F785D01A8}" dt="2024-07-04T16:27:33.101" v="5038" actId="931"/>
          <ac:spMkLst>
            <pc:docMk/>
            <pc:sldMk cId="2631085351" sldId="296"/>
            <ac:spMk id="3" creationId="{9806A168-6F41-C316-92EC-48CF366FD963}"/>
          </ac:spMkLst>
        </pc:spChg>
        <pc:spChg chg="add mod">
          <ac:chgData name="Kael R." userId="c0452885c690e10a" providerId="LiveId" clId="{732CCBD2-F3AE-4F39-8828-147F785D01A8}" dt="2024-07-04T16:33:12.880" v="5257" actId="20577"/>
          <ac:spMkLst>
            <pc:docMk/>
            <pc:sldMk cId="2631085351" sldId="296"/>
            <ac:spMk id="9" creationId="{B5200222-DA73-9641-9715-4B5C1B8EE386}"/>
          </ac:spMkLst>
        </pc:spChg>
        <pc:spChg chg="add">
          <ac:chgData name="Kael R." userId="c0452885c690e10a" providerId="LiveId" clId="{732CCBD2-F3AE-4F39-8828-147F785D01A8}" dt="2024-07-04T16:27:36.067" v="5041" actId="26606"/>
          <ac:spMkLst>
            <pc:docMk/>
            <pc:sldMk cId="2631085351" sldId="296"/>
            <ac:spMk id="12" creationId="{8380AD67-C5CA-4918-B4BB-C359BB03EEDD}"/>
          </ac:spMkLst>
        </pc:spChg>
        <pc:spChg chg="add">
          <ac:chgData name="Kael R." userId="c0452885c690e10a" providerId="LiveId" clId="{732CCBD2-F3AE-4F39-8828-147F785D01A8}" dt="2024-07-04T16:27:36.067" v="5041" actId="26606"/>
          <ac:spMkLst>
            <pc:docMk/>
            <pc:sldMk cId="2631085351" sldId="296"/>
            <ac:spMk id="14" creationId="{EABAD4DA-87BA-4F70-9EF0-45C6BCF17823}"/>
          </ac:spMkLst>
        </pc:spChg>
        <pc:spChg chg="add">
          <ac:chgData name="Kael R." userId="c0452885c690e10a" providerId="LiveId" clId="{732CCBD2-F3AE-4F39-8828-147F785D01A8}" dt="2024-07-04T16:27:36.067" v="5041" actId="26606"/>
          <ac:spMkLst>
            <pc:docMk/>
            <pc:sldMk cId="2631085351" sldId="296"/>
            <ac:spMk id="16" creationId="{915128D9-2797-47FA-B6FE-EC24E6B8437A}"/>
          </ac:spMkLst>
        </pc:spChg>
        <pc:picChg chg="add mod">
          <ac:chgData name="Kael R." userId="c0452885c690e10a" providerId="LiveId" clId="{732CCBD2-F3AE-4F39-8828-147F785D01A8}" dt="2024-07-04T16:27:36.067" v="5041" actId="26606"/>
          <ac:picMkLst>
            <pc:docMk/>
            <pc:sldMk cId="2631085351" sldId="296"/>
            <ac:picMk id="5" creationId="{57848A6D-2E13-E24F-9824-F6BF50C97E96}"/>
          </ac:picMkLst>
        </pc:picChg>
        <pc:cxnChg chg="add mod">
          <ac:chgData name="Kael R." userId="c0452885c690e10a" providerId="LiveId" clId="{732CCBD2-F3AE-4F39-8828-147F785D01A8}" dt="2024-07-04T16:32:04.229" v="5255" actId="1076"/>
          <ac:cxnSpMkLst>
            <pc:docMk/>
            <pc:sldMk cId="2631085351" sldId="296"/>
            <ac:cxnSpMk id="7" creationId="{6483A0D4-2310-AE13-8757-C8C520B09CC1}"/>
          </ac:cxnSpMkLst>
        </pc:cxnChg>
      </pc:sldChg>
      <pc:sldChg chg="addSp delSp modSp new mod setBg addAnim delAnim">
        <pc:chgData name="Kael R." userId="c0452885c690e10a" providerId="LiveId" clId="{732CCBD2-F3AE-4F39-8828-147F785D01A8}" dt="2024-07-04T16:37:55.264" v="5390" actId="2711"/>
        <pc:sldMkLst>
          <pc:docMk/>
          <pc:sldMk cId="2737421439" sldId="297"/>
        </pc:sldMkLst>
        <pc:spChg chg="mod ord">
          <ac:chgData name="Kael R." userId="c0452885c690e10a" providerId="LiveId" clId="{732CCBD2-F3AE-4F39-8828-147F785D01A8}" dt="2024-07-04T16:37:55.264" v="5390" actId="2711"/>
          <ac:spMkLst>
            <pc:docMk/>
            <pc:sldMk cId="2737421439" sldId="297"/>
            <ac:spMk id="2" creationId="{F63DC33C-AF0C-B880-605E-7205A924B223}"/>
          </ac:spMkLst>
        </pc:spChg>
        <pc:spChg chg="del">
          <ac:chgData name="Kael R." userId="c0452885c690e10a" providerId="LiveId" clId="{732CCBD2-F3AE-4F39-8828-147F785D01A8}" dt="2024-07-04T16:35:13.822" v="5259" actId="931"/>
          <ac:spMkLst>
            <pc:docMk/>
            <pc:sldMk cId="2737421439" sldId="297"/>
            <ac:spMk id="3" creationId="{43A87B3E-7566-AA29-B610-2C7BBFF27BC1}"/>
          </ac:spMkLst>
        </pc:spChg>
        <pc:spChg chg="add del">
          <ac:chgData name="Kael R." userId="c0452885c690e10a" providerId="LiveId" clId="{732CCBD2-F3AE-4F39-8828-147F785D01A8}" dt="2024-07-04T16:35:39.072" v="5267" actId="26606"/>
          <ac:spMkLst>
            <pc:docMk/>
            <pc:sldMk cId="2737421439" sldId="297"/>
            <ac:spMk id="11" creationId="{C9472965-DACD-7A14-868F-BFEE19483F29}"/>
          </ac:spMkLst>
        </pc:spChg>
        <pc:spChg chg="add del">
          <ac:chgData name="Kael R." userId="c0452885c690e10a" providerId="LiveId" clId="{732CCBD2-F3AE-4F39-8828-147F785D01A8}" dt="2024-07-04T16:35:34.918" v="5265" actId="26606"/>
          <ac:spMkLst>
            <pc:docMk/>
            <pc:sldMk cId="2737421439" sldId="297"/>
            <ac:spMk id="12" creationId="{4D4677D2-D5AC-4CF9-9EED-2B89D0A1C212}"/>
          </ac:spMkLst>
        </pc:spChg>
        <pc:spChg chg="add del">
          <ac:chgData name="Kael R." userId="c0452885c690e10a" providerId="LiveId" clId="{732CCBD2-F3AE-4F39-8828-147F785D01A8}" dt="2024-07-04T16:35:34.918" v="5265" actId="26606"/>
          <ac:spMkLst>
            <pc:docMk/>
            <pc:sldMk cId="2737421439" sldId="297"/>
            <ac:spMk id="14" creationId="{AF695F69-7001-421E-98A8-E74156934A51}"/>
          </ac:spMkLst>
        </pc:spChg>
        <pc:spChg chg="add del">
          <ac:chgData name="Kael R." userId="c0452885c690e10a" providerId="LiveId" clId="{732CCBD2-F3AE-4F39-8828-147F785D01A8}" dt="2024-07-04T16:35:39.072" v="5267" actId="26606"/>
          <ac:spMkLst>
            <pc:docMk/>
            <pc:sldMk cId="2737421439" sldId="297"/>
            <ac:spMk id="16" creationId="{1972FFF2-19E8-4ABA-8DF0-DF0BB9CA0F44}"/>
          </ac:spMkLst>
        </pc:spChg>
        <pc:spChg chg="add del">
          <ac:chgData name="Kael R." userId="c0452885c690e10a" providerId="LiveId" clId="{732CCBD2-F3AE-4F39-8828-147F785D01A8}" dt="2024-07-04T16:35:39.072" v="5267" actId="26606"/>
          <ac:spMkLst>
            <pc:docMk/>
            <pc:sldMk cId="2737421439" sldId="297"/>
            <ac:spMk id="17" creationId="{49724451-1817-47EC-8F8A-7534815277C6}"/>
          </ac:spMkLst>
        </pc:spChg>
        <pc:spChg chg="add del">
          <ac:chgData name="Kael R." userId="c0452885c690e10a" providerId="LiveId" clId="{732CCBD2-F3AE-4F39-8828-147F785D01A8}" dt="2024-07-04T16:35:39.072" v="5267" actId="26606"/>
          <ac:spMkLst>
            <pc:docMk/>
            <pc:sldMk cId="2737421439" sldId="297"/>
            <ac:spMk id="18" creationId="{D675D8C3-7329-47B0-9782-C66F095D7366}"/>
          </ac:spMkLst>
        </pc:spChg>
        <pc:spChg chg="add del">
          <ac:chgData name="Kael R." userId="c0452885c690e10a" providerId="LiveId" clId="{732CCBD2-F3AE-4F39-8828-147F785D01A8}" dt="2024-07-04T16:35:39.072" v="5267" actId="26606"/>
          <ac:spMkLst>
            <pc:docMk/>
            <pc:sldMk cId="2737421439" sldId="297"/>
            <ac:spMk id="20" creationId="{CB077B7C-FE7A-4C81-92C6-F20D2AE425E1}"/>
          </ac:spMkLst>
        </pc:spChg>
        <pc:spChg chg="add del">
          <ac:chgData name="Kael R." userId="c0452885c690e10a" providerId="LiveId" clId="{732CCBD2-F3AE-4F39-8828-147F785D01A8}" dt="2024-07-04T16:35:42.034" v="5269" actId="26606"/>
          <ac:spMkLst>
            <pc:docMk/>
            <pc:sldMk cId="2737421439" sldId="297"/>
            <ac:spMk id="22" creationId="{20366137-3DBB-4912-98D5-6727020207DE}"/>
          </ac:spMkLst>
        </pc:spChg>
        <pc:spChg chg="add del">
          <ac:chgData name="Kael R." userId="c0452885c690e10a" providerId="LiveId" clId="{732CCBD2-F3AE-4F39-8828-147F785D01A8}" dt="2024-07-04T16:35:42.034" v="5269" actId="26606"/>
          <ac:spMkLst>
            <pc:docMk/>
            <pc:sldMk cId="2737421439" sldId="297"/>
            <ac:spMk id="23" creationId="{5D28D1CE-5BF4-45B7-8D6D-B31A3198079C}"/>
          </ac:spMkLst>
        </pc:spChg>
        <pc:spChg chg="add del">
          <ac:chgData name="Kael R." userId="c0452885c690e10a" providerId="LiveId" clId="{732CCBD2-F3AE-4F39-8828-147F785D01A8}" dt="2024-07-04T16:35:42.034" v="5269" actId="26606"/>
          <ac:spMkLst>
            <pc:docMk/>
            <pc:sldMk cId="2737421439" sldId="297"/>
            <ac:spMk id="24" creationId="{B8697848-0961-82C2-97AB-A19C3FED5AC3}"/>
          </ac:spMkLst>
        </pc:spChg>
        <pc:spChg chg="add del">
          <ac:chgData name="Kael R." userId="c0452885c690e10a" providerId="LiveId" clId="{732CCBD2-F3AE-4F39-8828-147F785D01A8}" dt="2024-07-04T16:37:49.664" v="5389" actId="26606"/>
          <ac:spMkLst>
            <pc:docMk/>
            <pc:sldMk cId="2737421439" sldId="297"/>
            <ac:spMk id="26" creationId="{E36BB3C5-822B-45E1-A81E-5CC3176C61A1}"/>
          </ac:spMkLst>
        </pc:spChg>
        <pc:spChg chg="add del">
          <ac:chgData name="Kael R." userId="c0452885c690e10a" providerId="LiveId" clId="{732CCBD2-F3AE-4F39-8828-147F785D01A8}" dt="2024-07-04T16:37:49.664" v="5389" actId="26606"/>
          <ac:spMkLst>
            <pc:docMk/>
            <pc:sldMk cId="2737421439" sldId="297"/>
            <ac:spMk id="27" creationId="{FB39ECA9-4CDE-4883-98E8-287E905E9F07}"/>
          </ac:spMkLst>
        </pc:spChg>
        <pc:spChg chg="add del">
          <ac:chgData name="Kael R." userId="c0452885c690e10a" providerId="LiveId" clId="{732CCBD2-F3AE-4F39-8828-147F785D01A8}" dt="2024-07-04T16:37:49.664" v="5389" actId="26606"/>
          <ac:spMkLst>
            <pc:docMk/>
            <pc:sldMk cId="2737421439" sldId="297"/>
            <ac:spMk id="28" creationId="{A67483D0-BAEB-4927-88AD-76F5DA8468DE}"/>
          </ac:spMkLst>
        </pc:spChg>
        <pc:spChg chg="add del">
          <ac:chgData name="Kael R." userId="c0452885c690e10a" providerId="LiveId" clId="{732CCBD2-F3AE-4F39-8828-147F785D01A8}" dt="2024-07-04T16:37:49.664" v="5389" actId="26606"/>
          <ac:spMkLst>
            <pc:docMk/>
            <pc:sldMk cId="2737421439" sldId="297"/>
            <ac:spMk id="29" creationId="{0DBB7B12-4298-4CFB-B539-44A91C930328}"/>
          </ac:spMkLst>
        </pc:spChg>
        <pc:spChg chg="add mod">
          <ac:chgData name="Kael R." userId="c0452885c690e10a" providerId="LiveId" clId="{732CCBD2-F3AE-4F39-8828-147F785D01A8}" dt="2024-07-04T16:37:49.664" v="5389" actId="26606"/>
          <ac:spMkLst>
            <pc:docMk/>
            <pc:sldMk cId="2737421439" sldId="297"/>
            <ac:spMk id="30" creationId="{5A1D692D-5EA9-AE7E-EFC7-2F5F4C3AF4DA}"/>
          </ac:spMkLst>
        </pc:spChg>
        <pc:spChg chg="add del">
          <ac:chgData name="Kael R." userId="c0452885c690e10a" providerId="LiveId" clId="{732CCBD2-F3AE-4F39-8828-147F785D01A8}" dt="2024-07-04T16:37:49.659" v="5388" actId="26606"/>
          <ac:spMkLst>
            <pc:docMk/>
            <pc:sldMk cId="2737421439" sldId="297"/>
            <ac:spMk id="35" creationId="{F13C74B1-5B17-4795-BED0-7140497B445A}"/>
          </ac:spMkLst>
        </pc:spChg>
        <pc:spChg chg="add del">
          <ac:chgData name="Kael R." userId="c0452885c690e10a" providerId="LiveId" clId="{732CCBD2-F3AE-4F39-8828-147F785D01A8}" dt="2024-07-04T16:37:49.659" v="5388" actId="26606"/>
          <ac:spMkLst>
            <pc:docMk/>
            <pc:sldMk cId="2737421439" sldId="297"/>
            <ac:spMk id="37" creationId="{D4974D33-8DC5-464E-8C6D-BE58F0669C17}"/>
          </ac:spMkLst>
        </pc:spChg>
        <pc:spChg chg="add">
          <ac:chgData name="Kael R." userId="c0452885c690e10a" providerId="LiveId" clId="{732CCBD2-F3AE-4F39-8828-147F785D01A8}" dt="2024-07-04T16:37:49.664" v="5389" actId="26606"/>
          <ac:spMkLst>
            <pc:docMk/>
            <pc:sldMk cId="2737421439" sldId="297"/>
            <ac:spMk id="39" creationId="{9B7AD9F6-8CE7-4299-8FC6-328F4DCD3FF9}"/>
          </ac:spMkLst>
        </pc:spChg>
        <pc:spChg chg="add">
          <ac:chgData name="Kael R." userId="c0452885c690e10a" providerId="LiveId" clId="{732CCBD2-F3AE-4F39-8828-147F785D01A8}" dt="2024-07-04T16:37:49.664" v="5389" actId="26606"/>
          <ac:spMkLst>
            <pc:docMk/>
            <pc:sldMk cId="2737421439" sldId="297"/>
            <ac:spMk id="40" creationId="{F49775AF-8896-43EE-92C6-83497D6DC56F}"/>
          </ac:spMkLst>
        </pc:spChg>
        <pc:picChg chg="add mod ord">
          <ac:chgData name="Kael R." userId="c0452885c690e10a" providerId="LiveId" clId="{732CCBD2-F3AE-4F39-8828-147F785D01A8}" dt="2024-07-04T16:37:49.664" v="5389" actId="26606"/>
          <ac:picMkLst>
            <pc:docMk/>
            <pc:sldMk cId="2737421439" sldId="297"/>
            <ac:picMk id="5" creationId="{17FF164F-E563-A550-510A-5BFF74A9AA6E}"/>
          </ac:picMkLst>
        </pc:picChg>
        <pc:picChg chg="add del mod ord">
          <ac:chgData name="Kael R." userId="c0452885c690e10a" providerId="LiveId" clId="{732CCBD2-F3AE-4F39-8828-147F785D01A8}" dt="2024-07-04T16:37:37.428" v="5385" actId="21"/>
          <ac:picMkLst>
            <pc:docMk/>
            <pc:sldMk cId="2737421439" sldId="297"/>
            <ac:picMk id="7" creationId="{5671A9AB-1E75-460E-4D9B-B3425EB10214}"/>
          </ac:picMkLst>
        </pc:picChg>
      </pc:sldChg>
      <pc:sldChg chg="addSp delSp modSp new mod setBg">
        <pc:chgData name="Kael R." userId="c0452885c690e10a" providerId="LiveId" clId="{732CCBD2-F3AE-4F39-8828-147F785D01A8}" dt="2024-07-04T16:41:54.355" v="5609" actId="20577"/>
        <pc:sldMkLst>
          <pc:docMk/>
          <pc:sldMk cId="403514569" sldId="298"/>
        </pc:sldMkLst>
        <pc:spChg chg="mod">
          <ac:chgData name="Kael R." userId="c0452885c690e10a" providerId="LiveId" clId="{732CCBD2-F3AE-4F39-8828-147F785D01A8}" dt="2024-07-04T16:39:45.994" v="5406" actId="26606"/>
          <ac:spMkLst>
            <pc:docMk/>
            <pc:sldMk cId="403514569" sldId="298"/>
            <ac:spMk id="2" creationId="{7A85866E-ACD3-5DB6-610C-6D3D8C675E2F}"/>
          </ac:spMkLst>
        </pc:spChg>
        <pc:spChg chg="del">
          <ac:chgData name="Kael R." userId="c0452885c690e10a" providerId="LiveId" clId="{732CCBD2-F3AE-4F39-8828-147F785D01A8}" dt="2024-07-04T16:39:16.145" v="5392" actId="931"/>
          <ac:spMkLst>
            <pc:docMk/>
            <pc:sldMk cId="403514569" sldId="298"/>
            <ac:spMk id="3" creationId="{B8A5CDF4-44C7-2026-A823-0B70F79CFDA4}"/>
          </ac:spMkLst>
        </pc:spChg>
        <pc:spChg chg="add mod">
          <ac:chgData name="Kael R." userId="c0452885c690e10a" providerId="LiveId" clId="{732CCBD2-F3AE-4F39-8828-147F785D01A8}" dt="2024-07-04T16:41:54.355" v="5609" actId="20577"/>
          <ac:spMkLst>
            <pc:docMk/>
            <pc:sldMk cId="403514569" sldId="298"/>
            <ac:spMk id="9" creationId="{099FFC95-F021-68A2-945F-A0F87457FC1A}"/>
          </ac:spMkLst>
        </pc:spChg>
        <pc:spChg chg="add">
          <ac:chgData name="Kael R." userId="c0452885c690e10a" providerId="LiveId" clId="{732CCBD2-F3AE-4F39-8828-147F785D01A8}" dt="2024-07-04T16:39:45.994" v="5406" actId="26606"/>
          <ac:spMkLst>
            <pc:docMk/>
            <pc:sldMk cId="403514569" sldId="298"/>
            <ac:spMk id="12" creationId="{8B3A2D1A-45FC-4F95-B150-1C13EF2F6D09}"/>
          </ac:spMkLst>
        </pc:spChg>
        <pc:spChg chg="add">
          <ac:chgData name="Kael R." userId="c0452885c690e10a" providerId="LiveId" clId="{732CCBD2-F3AE-4F39-8828-147F785D01A8}" dt="2024-07-04T16:39:45.994" v="5406" actId="26606"/>
          <ac:spMkLst>
            <pc:docMk/>
            <pc:sldMk cId="403514569" sldId="298"/>
            <ac:spMk id="14" creationId="{F3768FD5-DD7A-43C7-8DEA-1F5DB3CB5B95}"/>
          </ac:spMkLst>
        </pc:spChg>
        <pc:picChg chg="add mod">
          <ac:chgData name="Kael R." userId="c0452885c690e10a" providerId="LiveId" clId="{732CCBD2-F3AE-4F39-8828-147F785D01A8}" dt="2024-07-04T16:39:45.994" v="5406" actId="26606"/>
          <ac:picMkLst>
            <pc:docMk/>
            <pc:sldMk cId="403514569" sldId="298"/>
            <ac:picMk id="5" creationId="{AC3DFFAD-2BED-CB32-6E8D-E268DDC020DD}"/>
          </ac:picMkLst>
        </pc:picChg>
      </pc:sldChg>
      <pc:sldChg chg="addSp delSp modSp new del mod setBg delDesignElem chgLayout">
        <pc:chgData name="Kael R." userId="c0452885c690e10a" providerId="LiveId" clId="{732CCBD2-F3AE-4F39-8828-147F785D01A8}" dt="2024-07-04T16:43:14.309" v="5626" actId="2696"/>
        <pc:sldMkLst>
          <pc:docMk/>
          <pc:sldMk cId="326921267" sldId="299"/>
        </pc:sldMkLst>
        <pc:spChg chg="mod ord">
          <ac:chgData name="Kael R." userId="c0452885c690e10a" providerId="LiveId" clId="{732CCBD2-F3AE-4F39-8828-147F785D01A8}" dt="2024-07-04T16:43:10.033" v="5625" actId="6264"/>
          <ac:spMkLst>
            <pc:docMk/>
            <pc:sldMk cId="326921267" sldId="299"/>
            <ac:spMk id="2" creationId="{B19800CC-62F1-487F-6EC2-33519E7AE492}"/>
          </ac:spMkLst>
        </pc:spChg>
        <pc:spChg chg="del">
          <ac:chgData name="Kael R." userId="c0452885c690e10a" providerId="LiveId" clId="{732CCBD2-F3AE-4F39-8828-147F785D01A8}" dt="2024-07-04T16:42:31.301" v="5611" actId="931"/>
          <ac:spMkLst>
            <pc:docMk/>
            <pc:sldMk cId="326921267" sldId="299"/>
            <ac:spMk id="3" creationId="{3E31AAD9-60E1-8C15-3662-E7877F18EC27}"/>
          </ac:spMkLst>
        </pc:spChg>
        <pc:spChg chg="add del mod">
          <ac:chgData name="Kael R." userId="c0452885c690e10a" providerId="LiveId" clId="{732CCBD2-F3AE-4F39-8828-147F785D01A8}" dt="2024-07-04T16:43:09.156" v="5624" actId="6264"/>
          <ac:spMkLst>
            <pc:docMk/>
            <pc:sldMk cId="326921267" sldId="299"/>
            <ac:spMk id="6" creationId="{4E7D3276-015F-459A-1B6A-6736B3AC810F}"/>
          </ac:spMkLst>
        </pc:spChg>
        <pc:spChg chg="add del mod ord">
          <ac:chgData name="Kael R." userId="c0452885c690e10a" providerId="LiveId" clId="{732CCBD2-F3AE-4F39-8828-147F785D01A8}" dt="2024-07-04T16:43:10.033" v="5625" actId="6264"/>
          <ac:spMkLst>
            <pc:docMk/>
            <pc:sldMk cId="326921267" sldId="299"/>
            <ac:spMk id="7" creationId="{30FA0278-F437-64D0-9335-257BBFB999DA}"/>
          </ac:spMkLst>
        </pc:spChg>
        <pc:spChg chg="add del mod">
          <ac:chgData name="Kael R." userId="c0452885c690e10a" providerId="LiveId" clId="{732CCBD2-F3AE-4F39-8828-147F785D01A8}" dt="2024-07-04T16:43:10.033" v="5625" actId="6264"/>
          <ac:spMkLst>
            <pc:docMk/>
            <pc:sldMk cId="326921267" sldId="299"/>
            <ac:spMk id="8" creationId="{9024D6F2-9135-97CD-916C-D226758C0FD7}"/>
          </ac:spMkLst>
        </pc:spChg>
        <pc:spChg chg="add del">
          <ac:chgData name="Kael R." userId="c0452885c690e10a" providerId="LiveId" clId="{732CCBD2-F3AE-4F39-8828-147F785D01A8}" dt="2024-07-04T16:43:09.156" v="5624" actId="6264"/>
          <ac:spMkLst>
            <pc:docMk/>
            <pc:sldMk cId="326921267" sldId="299"/>
            <ac:spMk id="9" creationId="{569561B8-186C-7466-210E-D65A00945F76}"/>
          </ac:spMkLst>
        </pc:spChg>
        <pc:spChg chg="add mod ord">
          <ac:chgData name="Kael R." userId="c0452885c690e10a" providerId="LiveId" clId="{732CCBD2-F3AE-4F39-8828-147F785D01A8}" dt="2024-07-04T16:43:10.033" v="5625" actId="6264"/>
          <ac:spMkLst>
            <pc:docMk/>
            <pc:sldMk cId="326921267" sldId="299"/>
            <ac:spMk id="10" creationId="{34B28863-F696-CC39-60FD-0A42B0E96CFB}"/>
          </ac:spMkLst>
        </pc:spChg>
        <pc:spChg chg="add del">
          <ac:chgData name="Kael R." userId="c0452885c690e10a" providerId="LiveId" clId="{732CCBD2-F3AE-4F39-8828-147F785D01A8}" dt="2024-07-04T16:43:09.156" v="5624" actId="6264"/>
          <ac:spMkLst>
            <pc:docMk/>
            <pc:sldMk cId="326921267" sldId="299"/>
            <ac:spMk id="12" creationId="{F13C74B1-5B17-4795-BED0-7140497B445A}"/>
          </ac:spMkLst>
        </pc:spChg>
        <pc:spChg chg="add del">
          <ac:chgData name="Kael R." userId="c0452885c690e10a" providerId="LiveId" clId="{732CCBD2-F3AE-4F39-8828-147F785D01A8}" dt="2024-07-04T16:43:09.156" v="5624" actId="6264"/>
          <ac:spMkLst>
            <pc:docMk/>
            <pc:sldMk cId="326921267" sldId="299"/>
            <ac:spMk id="14" creationId="{D4974D33-8DC5-464E-8C6D-BE58F0669C17}"/>
          </ac:spMkLst>
        </pc:spChg>
        <pc:picChg chg="add mod">
          <ac:chgData name="Kael R." userId="c0452885c690e10a" providerId="LiveId" clId="{732CCBD2-F3AE-4F39-8828-147F785D01A8}" dt="2024-07-04T16:42:37.045" v="5614" actId="26606"/>
          <ac:picMkLst>
            <pc:docMk/>
            <pc:sldMk cId="326921267" sldId="299"/>
            <ac:picMk id="5" creationId="{BE8B8D43-576E-3465-9944-9FFD202CECBC}"/>
          </ac:picMkLst>
        </pc:picChg>
      </pc:sldChg>
      <pc:sldChg chg="addSp delSp modSp new mod setBg">
        <pc:chgData name="Kael R." userId="c0452885c690e10a" providerId="LiveId" clId="{732CCBD2-F3AE-4F39-8828-147F785D01A8}" dt="2024-07-04T16:46:03.840" v="5831" actId="20577"/>
        <pc:sldMkLst>
          <pc:docMk/>
          <pc:sldMk cId="1638641397" sldId="299"/>
        </pc:sldMkLst>
        <pc:spChg chg="mod">
          <ac:chgData name="Kael R." userId="c0452885c690e10a" providerId="LiveId" clId="{732CCBD2-F3AE-4F39-8828-147F785D01A8}" dt="2024-07-04T16:43:44.354" v="5640" actId="20577"/>
          <ac:spMkLst>
            <pc:docMk/>
            <pc:sldMk cId="1638641397" sldId="299"/>
            <ac:spMk id="2" creationId="{3959BB2F-5AE0-0861-1311-0AFF51E26A3B}"/>
          </ac:spMkLst>
        </pc:spChg>
        <pc:spChg chg="del">
          <ac:chgData name="Kael R." userId="c0452885c690e10a" providerId="LiveId" clId="{732CCBD2-F3AE-4F39-8828-147F785D01A8}" dt="2024-07-04T16:43:22.664" v="5628" actId="931"/>
          <ac:spMkLst>
            <pc:docMk/>
            <pc:sldMk cId="1638641397" sldId="299"/>
            <ac:spMk id="3" creationId="{36B5C796-0C8C-2B62-F411-CFBE25765D90}"/>
          </ac:spMkLst>
        </pc:spChg>
        <pc:spChg chg="add mod">
          <ac:chgData name="Kael R." userId="c0452885c690e10a" providerId="LiveId" clId="{732CCBD2-F3AE-4F39-8828-147F785D01A8}" dt="2024-07-04T16:46:03.840" v="5831" actId="20577"/>
          <ac:spMkLst>
            <pc:docMk/>
            <pc:sldMk cId="1638641397" sldId="299"/>
            <ac:spMk id="9" creationId="{65CE0489-F76F-3463-5176-FA5B85B53DD8}"/>
          </ac:spMkLst>
        </pc:spChg>
        <pc:spChg chg="add">
          <ac:chgData name="Kael R." userId="c0452885c690e10a" providerId="LiveId" clId="{732CCBD2-F3AE-4F39-8828-147F785D01A8}" dt="2024-07-04T16:43:25.879" v="5631" actId="26606"/>
          <ac:spMkLst>
            <pc:docMk/>
            <pc:sldMk cId="1638641397" sldId="299"/>
            <ac:spMk id="12" creationId="{F944E337-3E5D-4A1F-A5A1-2057F25B8A7B}"/>
          </ac:spMkLst>
        </pc:spChg>
        <pc:spChg chg="add">
          <ac:chgData name="Kael R." userId="c0452885c690e10a" providerId="LiveId" clId="{732CCBD2-F3AE-4F39-8828-147F785D01A8}" dt="2024-07-04T16:43:25.879" v="5631" actId="26606"/>
          <ac:spMkLst>
            <pc:docMk/>
            <pc:sldMk cId="1638641397" sldId="299"/>
            <ac:spMk id="14" creationId="{4DA50D69-7CF7-4844-B844-A2B821C77F24}"/>
          </ac:spMkLst>
        </pc:spChg>
        <pc:picChg chg="add mod">
          <ac:chgData name="Kael R." userId="c0452885c690e10a" providerId="LiveId" clId="{732CCBD2-F3AE-4F39-8828-147F785D01A8}" dt="2024-07-04T16:43:25.879" v="5631" actId="26606"/>
          <ac:picMkLst>
            <pc:docMk/>
            <pc:sldMk cId="1638641397" sldId="299"/>
            <ac:picMk id="5" creationId="{515DCB98-2096-14D0-4C1F-8D6651E983C3}"/>
          </ac:picMkLst>
        </pc:picChg>
      </pc:sldChg>
      <pc:sldChg chg="addSp delSp modSp new mod setBg">
        <pc:chgData name="Kael R." userId="c0452885c690e10a" providerId="LiveId" clId="{732CCBD2-F3AE-4F39-8828-147F785D01A8}" dt="2024-07-04T16:53:03.451" v="6135" actId="14100"/>
        <pc:sldMkLst>
          <pc:docMk/>
          <pc:sldMk cId="3457106331" sldId="300"/>
        </pc:sldMkLst>
        <pc:spChg chg="mod">
          <ac:chgData name="Kael R." userId="c0452885c690e10a" providerId="LiveId" clId="{732CCBD2-F3AE-4F39-8828-147F785D01A8}" dt="2024-07-04T16:48:42.625" v="5848" actId="26606"/>
          <ac:spMkLst>
            <pc:docMk/>
            <pc:sldMk cId="3457106331" sldId="300"/>
            <ac:spMk id="2" creationId="{6673A52E-2378-35EC-466C-D7CC35CB8ACD}"/>
          </ac:spMkLst>
        </pc:spChg>
        <pc:spChg chg="del">
          <ac:chgData name="Kael R." userId="c0452885c690e10a" providerId="LiveId" clId="{732CCBD2-F3AE-4F39-8828-147F785D01A8}" dt="2024-07-04T16:48:38.782" v="5845" actId="931"/>
          <ac:spMkLst>
            <pc:docMk/>
            <pc:sldMk cId="3457106331" sldId="300"/>
            <ac:spMk id="3" creationId="{5A7F9D50-6324-4D16-FB5A-92C6887CA9A5}"/>
          </ac:spMkLst>
        </pc:spChg>
        <pc:spChg chg="add mod">
          <ac:chgData name="Kael R." userId="c0452885c690e10a" providerId="LiveId" clId="{732CCBD2-F3AE-4F39-8828-147F785D01A8}" dt="2024-07-04T16:52:56.135" v="6133" actId="255"/>
          <ac:spMkLst>
            <pc:docMk/>
            <pc:sldMk cId="3457106331" sldId="300"/>
            <ac:spMk id="9" creationId="{07B052C3-D7CF-21E1-C790-1F114DE733E3}"/>
          </ac:spMkLst>
        </pc:spChg>
        <pc:spChg chg="add">
          <ac:chgData name="Kael R." userId="c0452885c690e10a" providerId="LiveId" clId="{732CCBD2-F3AE-4F39-8828-147F785D01A8}" dt="2024-07-04T16:48:42.625" v="5848" actId="26606"/>
          <ac:spMkLst>
            <pc:docMk/>
            <pc:sldMk cId="3457106331" sldId="300"/>
            <ac:spMk id="12" creationId="{F13C74B1-5B17-4795-BED0-7140497B445A}"/>
          </ac:spMkLst>
        </pc:spChg>
        <pc:spChg chg="add">
          <ac:chgData name="Kael R." userId="c0452885c690e10a" providerId="LiveId" clId="{732CCBD2-F3AE-4F39-8828-147F785D01A8}" dt="2024-07-04T16:48:42.625" v="5848" actId="26606"/>
          <ac:spMkLst>
            <pc:docMk/>
            <pc:sldMk cId="3457106331" sldId="300"/>
            <ac:spMk id="14" creationId="{D4974D33-8DC5-464E-8C6D-BE58F0669C17}"/>
          </ac:spMkLst>
        </pc:spChg>
        <pc:picChg chg="add mod">
          <ac:chgData name="Kael R." userId="c0452885c690e10a" providerId="LiveId" clId="{732CCBD2-F3AE-4F39-8828-147F785D01A8}" dt="2024-07-04T16:48:42.625" v="5848" actId="26606"/>
          <ac:picMkLst>
            <pc:docMk/>
            <pc:sldMk cId="3457106331" sldId="300"/>
            <ac:picMk id="5" creationId="{65D3FC4F-AD0A-438A-4FC3-ED1080932812}"/>
          </ac:picMkLst>
        </pc:picChg>
        <pc:picChg chg="add mod">
          <ac:chgData name="Kael R." userId="c0452885c690e10a" providerId="LiveId" clId="{732CCBD2-F3AE-4F39-8828-147F785D01A8}" dt="2024-07-04T16:53:03.451" v="6135" actId="14100"/>
          <ac:picMkLst>
            <pc:docMk/>
            <pc:sldMk cId="3457106331" sldId="300"/>
            <ac:picMk id="7" creationId="{31B5EADC-A340-1D4E-95A9-236345FF8BF6}"/>
          </ac:picMkLst>
        </pc:picChg>
      </pc:sldChg>
      <pc:sldChg chg="addSp delSp modSp new mod setBg">
        <pc:chgData name="Kael R." userId="c0452885c690e10a" providerId="LiveId" clId="{732CCBD2-F3AE-4F39-8828-147F785D01A8}" dt="2024-07-04T17:01:59.260" v="6789" actId="1076"/>
        <pc:sldMkLst>
          <pc:docMk/>
          <pc:sldMk cId="1528835542" sldId="301"/>
        </pc:sldMkLst>
        <pc:spChg chg="mod">
          <ac:chgData name="Kael R." userId="c0452885c690e10a" providerId="LiveId" clId="{732CCBD2-F3AE-4F39-8828-147F785D01A8}" dt="2024-07-04T16:55:02.250" v="6160" actId="122"/>
          <ac:spMkLst>
            <pc:docMk/>
            <pc:sldMk cId="1528835542" sldId="301"/>
            <ac:spMk id="2" creationId="{B6163640-2D6F-4757-634E-AD2EDE7A44DF}"/>
          </ac:spMkLst>
        </pc:spChg>
        <pc:spChg chg="del">
          <ac:chgData name="Kael R." userId="c0452885c690e10a" providerId="LiveId" clId="{732CCBD2-F3AE-4F39-8828-147F785D01A8}" dt="2024-07-04T16:54:01.264" v="6137" actId="931"/>
          <ac:spMkLst>
            <pc:docMk/>
            <pc:sldMk cId="1528835542" sldId="301"/>
            <ac:spMk id="3" creationId="{084FFE91-6D4D-4E3F-54EB-04A8AAC1938F}"/>
          </ac:spMkLst>
        </pc:spChg>
        <pc:spChg chg="add mod">
          <ac:chgData name="Kael R." userId="c0452885c690e10a" providerId="LiveId" clId="{732CCBD2-F3AE-4F39-8828-147F785D01A8}" dt="2024-07-04T16:56:02.122" v="6259" actId="1076"/>
          <ac:spMkLst>
            <pc:docMk/>
            <pc:sldMk cId="1528835542" sldId="301"/>
            <ac:spMk id="6" creationId="{AE7C9DB9-EB22-2C1D-FC60-28DFA3CB04EB}"/>
          </ac:spMkLst>
        </pc:spChg>
        <pc:spChg chg="add mod">
          <ac:chgData name="Kael R." userId="c0452885c690e10a" providerId="LiveId" clId="{732CCBD2-F3AE-4F39-8828-147F785D01A8}" dt="2024-07-04T16:57:00.561" v="6339" actId="1076"/>
          <ac:spMkLst>
            <pc:docMk/>
            <pc:sldMk cId="1528835542" sldId="301"/>
            <ac:spMk id="7" creationId="{0C8AD6E9-FCB8-B146-8D19-24CFD9675AD4}"/>
          </ac:spMkLst>
        </pc:spChg>
        <pc:spChg chg="add mod">
          <ac:chgData name="Kael R." userId="c0452885c690e10a" providerId="LiveId" clId="{732CCBD2-F3AE-4F39-8828-147F785D01A8}" dt="2024-07-04T17:01:59.260" v="6789" actId="1076"/>
          <ac:spMkLst>
            <pc:docMk/>
            <pc:sldMk cId="1528835542" sldId="301"/>
            <ac:spMk id="8" creationId="{61E385CD-C7CB-D98D-CFF1-7C100C0EDDCF}"/>
          </ac:spMkLst>
        </pc:spChg>
        <pc:spChg chg="add del">
          <ac:chgData name="Kael R." userId="c0452885c690e10a" providerId="LiveId" clId="{732CCBD2-F3AE-4F39-8828-147F785D01A8}" dt="2024-07-04T16:54:41.246" v="6157" actId="21"/>
          <ac:spMkLst>
            <pc:docMk/>
            <pc:sldMk cId="1528835542" sldId="301"/>
            <ac:spMk id="9" creationId="{BFDEA1E7-DB40-7BB1-65F3-70D29C6225FB}"/>
          </ac:spMkLst>
        </pc:spChg>
        <pc:picChg chg="add mod">
          <ac:chgData name="Kael R." userId="c0452885c690e10a" providerId="LiveId" clId="{732CCBD2-F3AE-4F39-8828-147F785D01A8}" dt="2024-07-04T16:54:29.117" v="6156" actId="26606"/>
          <ac:picMkLst>
            <pc:docMk/>
            <pc:sldMk cId="1528835542" sldId="301"/>
            <ac:picMk id="5" creationId="{BF011985-30E3-1209-28CA-E6F7623A4E8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22C05-5301-478D-A5BD-DA5B936ED542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AD4099-EF36-4C55-AB5E-B3A0E745F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791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D4099-EF36-4C55-AB5E-B3A0E745F50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03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C4FB-DCE1-6173-40F6-34BAF97AC8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94CEAD-DE8C-E252-F5DD-655769641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DD4CA-EA5B-CDC2-67F3-317218AD1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15CC-5CB4-4D6A-B835-709474CAE9C0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C593F3-6431-8A22-32B1-8AE109507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EB78C-16CB-1552-93AD-E84D56E3C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9492C-6C4F-4BF5-A959-DF1A06251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734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6DCF3-44FA-559F-4D60-9F091242E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ED951B-075F-96CB-34E1-1F13D87B7A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A9600-F258-4786-87CA-AB4115846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15CC-5CB4-4D6A-B835-709474CAE9C0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4E35D-1BB6-361F-405E-BDBEE50D5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E1506-B78E-F2E9-CF73-71D92D6C0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9492C-6C4F-4BF5-A959-DF1A06251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089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2A3002-3C1C-D23F-AFFF-40FF1F5219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037565-C0F6-6CBC-0BB9-81EF1FC811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98566-9B65-BE25-450E-193E334C0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15CC-5CB4-4D6A-B835-709474CAE9C0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FB9C1-82BC-0E48-CA94-61EBD4F2D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9F91E-5D92-C99C-D7A8-C9842EE5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9492C-6C4F-4BF5-A959-DF1A06251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97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1FACF-7DFF-C3A7-D4DA-0BD267709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7F00A-316B-C821-B7AB-87F6A08D5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908CE-A52C-AF2A-7515-71DBF354B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15CC-5CB4-4D6A-B835-709474CAE9C0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ADEB0-E0AC-D3F2-E61A-6193EEFA1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7C425-6743-2B47-262D-57341DCD6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9492C-6C4F-4BF5-A959-DF1A06251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378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51208-B250-58E9-6451-AF0C99032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D7CB8A-F51F-258C-4CC1-837D2056A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8B91D-CDE1-E3D5-13F9-792B016D1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15CC-5CB4-4D6A-B835-709474CAE9C0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5D7F1-E0CF-5A58-62E0-054E6945E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6F1EE-89A4-99C7-8906-E6E29DDF7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9492C-6C4F-4BF5-A959-DF1A06251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029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CAD7A-C6AD-E40E-82A6-3D6456C4E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98FE6-0842-38B8-0159-A544ADAB80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839866-57A8-EA3A-0DBF-DF32328AC9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7A1BC-AA83-CBE2-E963-A3ADB385D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15CC-5CB4-4D6A-B835-709474CAE9C0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16B534-B940-401E-8D27-B76A4D656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F78439-13F3-2B71-7220-FFA9A907D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9492C-6C4F-4BF5-A959-DF1A06251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40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C83F5-2047-0A9E-41B6-17A808C37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5F1ADB-A36C-B1EF-CF1A-8733475A2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4B6E2D-938E-7757-5255-6521A41292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8C4FE3-E223-8907-7558-5DB283F549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4CAAB8-A576-C4E6-C55E-A88FC7A590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AC6C07-4B86-4747-5EF4-DE5BA7618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15CC-5CB4-4D6A-B835-709474CAE9C0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78D4D2-38C7-7334-8999-4DA97A33F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5097D0-88DD-AEAE-FC59-E38B2F66E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9492C-6C4F-4BF5-A959-DF1A06251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889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2EDDF-4C2C-D980-2FF0-57B35738A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50BCB7-90AC-2E13-A89B-23F2615A8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15CC-5CB4-4D6A-B835-709474CAE9C0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E4EB4-3936-D793-5FF2-616749816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6912C-B8E8-05B0-6A60-07D0CFD67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9492C-6C4F-4BF5-A959-DF1A06251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080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A101FC-AD49-F0C1-D2CA-A61BC57C0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15CC-5CB4-4D6A-B835-709474CAE9C0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627728-8C36-5BDC-E285-595D24189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FC3A9-9A3F-0B71-D759-D775145DE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9492C-6C4F-4BF5-A959-DF1A06251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27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62E4B-75A4-C04C-69BB-B20E41780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1C9D-2007-963E-8F4C-DAABFFCBC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74E0CE-7D3F-0D11-098A-3FA38F664B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916A88-1B55-0382-FBCA-7D99E1BCC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15CC-5CB4-4D6A-B835-709474CAE9C0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C1682-E20C-A0F2-FE7E-FE41C31C1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D9F8B6-66F4-C269-63DC-CDFA7C64B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9492C-6C4F-4BF5-A959-DF1A06251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150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00DF2-BE7C-C573-5AE0-DD34A1B0B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119382-90D0-082E-DC0D-F26EC170AF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F534C8-55D8-D3DC-D49C-B662071A80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4BD7EC-2B82-5C69-C25D-0F4BD53E1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415CC-5CB4-4D6A-B835-709474CAE9C0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11A3ED-D536-78D9-3E4D-D91CA81D8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826B87-6F5C-B8BF-3795-91BC7AE61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9492C-6C4F-4BF5-A959-DF1A06251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268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6EE833-CC4A-33FA-BF28-05B66D31B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C5E86C-5BF8-7F38-0346-5460456BA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A0520-5587-0F14-CF2A-C0F3D10901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A415CC-5CB4-4D6A-B835-709474CAE9C0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9D217-BFF2-C655-F46A-B82D3470AD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3D179-7C8B-7470-FFE7-0FDE27DB68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19492C-6C4F-4BF5-A959-DF1A06251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621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image" Target="../media/image1.png"/><Relationship Id="rId7" Type="http://schemas.openxmlformats.org/officeDocument/2006/relationships/slide" Target="slide1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5" Type="http://schemas.openxmlformats.org/officeDocument/2006/relationships/image" Target="../media/image3.png"/><Relationship Id="rId10" Type="http://schemas.openxmlformats.org/officeDocument/2006/relationships/slide" Target="slide25.xml"/><Relationship Id="rId4" Type="http://schemas.openxmlformats.org/officeDocument/2006/relationships/image" Target="../media/image2.png"/><Relationship Id="rId9" Type="http://schemas.openxmlformats.org/officeDocument/2006/relationships/slide" Target="slide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85720-C5A0-EE2B-189A-FD9EDAC905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Redstone Creations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7B35CE-6EC2-6114-97AD-64B9755DDE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Minecraft Mastery: Redstone Realms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A275C4-9AE9-B9EB-9B90-C11EBC78B273}"/>
              </a:ext>
            </a:extLst>
          </p:cNvPr>
          <p:cNvSpPr txBox="1"/>
          <p:nvPr/>
        </p:nvSpPr>
        <p:spPr>
          <a:xfrm>
            <a:off x="2521528" y="2454708"/>
            <a:ext cx="18657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Kael </a:t>
            </a:r>
            <a:r>
              <a:rPr lang="en-US" sz="11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Rodine’s</a:t>
            </a:r>
            <a:endParaRPr lang="en-US" sz="11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0DAF4A-9815-67B5-F1D1-C9CC9DB11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79" y="224985"/>
            <a:ext cx="4169754" cy="2183686"/>
          </a:xfrm>
          <a:prstGeom prst="rect">
            <a:avLst/>
          </a:prstGeom>
        </p:spPr>
      </p:pic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1BF2AC30-4DDD-91B9-A6D9-8F92C71E9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632" y="4297680"/>
            <a:ext cx="3431277" cy="2402260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97FA5DB1-8ABA-C8A3-69C4-D1913E185E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081" y="0"/>
            <a:ext cx="3659896" cy="26187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3A526E-50A7-80F8-848A-4DCAB80C7350}"/>
              </a:ext>
            </a:extLst>
          </p:cNvPr>
          <p:cNvSpPr txBox="1"/>
          <p:nvPr/>
        </p:nvSpPr>
        <p:spPr>
          <a:xfrm>
            <a:off x="3538728" y="4206240"/>
            <a:ext cx="368466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hlinkClick r:id="rId6" action="ppaction://hlinksldjump"/>
              </a:rPr>
              <a:t>Sliding glass door – Medium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7" action="ppaction://hlinksldjump"/>
              </a:rPr>
              <a:t>Simple sound bomb – Easy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8" action="ppaction://hlinksldjump"/>
              </a:rPr>
              <a:t>Everwalking TNT Minecart – Easy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9" action="ppaction://hlinksldjump"/>
              </a:rPr>
              <a:t>Observer Light Tower – Medium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10" action="ppaction://hlinksldjump"/>
              </a:rPr>
              <a:t>Bread Baker - Complex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419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65A123-6C10-F09F-2300-038C77FAC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Step VIII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383C070-7078-DF2B-D574-42E09E508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Place the floor block of your choice on top of the middle six redstone and then put the four door blocks of choice into place.</a:t>
            </a:r>
          </a:p>
        </p:txBody>
      </p:sp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6F5C7B02-41B4-2864-9E77-5BD0B4A72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662" y="2676139"/>
            <a:ext cx="3838968" cy="3483864"/>
          </a:xfrm>
          <a:prstGeom prst="rect">
            <a:avLst/>
          </a:prstGeom>
        </p:spPr>
      </p:pic>
      <p:pic>
        <p:nvPicPr>
          <p:cNvPr id="5" name="Content Placeholder 4" descr="A video game of a video game&#10;&#10;Description automatically generated">
            <a:extLst>
              <a:ext uri="{FF2B5EF4-FFF2-40B4-BE49-F238E27FC236}">
                <a16:creationId xmlns:a16="http://schemas.microsoft.com/office/drawing/2014/main" id="{093952CD-400A-6A2F-0A71-1B3FDD838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90" y="2676139"/>
            <a:ext cx="5523082" cy="343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006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610F36-78D7-6142-8BDB-B548161A7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Step IX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FE82091-2F73-F97B-0FB5-AEF186A3B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Place the four pressure plates of choice into the positions shown</a:t>
            </a:r>
          </a:p>
          <a:p>
            <a:endParaRPr lang="en-US" sz="2200" dirty="0"/>
          </a:p>
          <a:p>
            <a:r>
              <a:rPr lang="en-US" sz="2200" dirty="0"/>
              <a:t>You should be done after this, when covering it up, make sure to </a:t>
            </a:r>
            <a:r>
              <a:rPr lang="en-US" sz="2200" b="1" dirty="0"/>
              <a:t>leave the redstone connected, </a:t>
            </a:r>
            <a:r>
              <a:rPr lang="en-US" sz="2200" dirty="0"/>
              <a:t>or it might break the door</a:t>
            </a:r>
            <a:endParaRPr lang="en-US" sz="2200" b="1" dirty="0"/>
          </a:p>
        </p:txBody>
      </p:sp>
      <p:pic>
        <p:nvPicPr>
          <p:cNvPr id="5" name="Content Placeholder 4" descr="A video game of a minecraft game&#10;&#10;Description automatically generated">
            <a:extLst>
              <a:ext uri="{FF2B5EF4-FFF2-40B4-BE49-F238E27FC236}">
                <a16:creationId xmlns:a16="http://schemas.microsoft.com/office/drawing/2014/main" id="{CE6C0C88-831B-25A5-970C-5BD738C46B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4" r="6880" b="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81374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EBD226-8038-3FF0-4B41-C258B05E0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>
            <a:normAutofit/>
          </a:bodyPr>
          <a:lstStyle/>
          <a:p>
            <a:r>
              <a:rPr lang="en-US" sz="370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Simple sound bomb - easy</a:t>
            </a:r>
          </a:p>
        </p:txBody>
      </p:sp>
      <p:pic>
        <p:nvPicPr>
          <p:cNvPr id="5" name="Content Placeholder 4" descr="A video game of a cross&#10;&#10;Description automatically generated">
            <a:extLst>
              <a:ext uri="{FF2B5EF4-FFF2-40B4-BE49-F238E27FC236}">
                <a16:creationId xmlns:a16="http://schemas.microsoft.com/office/drawing/2014/main" id="{F291AB15-6F81-E435-1A5C-B1F3182249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75" b="28390"/>
          <a:stretch/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14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128AAE-EE6F-B552-6835-1E74BCCAA4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550" y="5068324"/>
            <a:ext cx="6897688" cy="81868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918515-CBD9-9449-11CA-63F674C7ECE7}"/>
              </a:ext>
            </a:extLst>
          </p:cNvPr>
          <p:cNvSpPr txBox="1"/>
          <p:nvPr/>
        </p:nvSpPr>
        <p:spPr>
          <a:xfrm>
            <a:off x="4337961" y="6528816"/>
            <a:ext cx="52934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Materials needed: sculk sensor, powered rails, </a:t>
            </a:r>
            <a:r>
              <a:rPr lang="en-US" sz="1100" dirty="0" err="1"/>
              <a:t>tnt</a:t>
            </a:r>
            <a:r>
              <a:rPr lang="en-US" sz="1100" dirty="0"/>
              <a:t> minecart, building block of choice</a:t>
            </a:r>
          </a:p>
        </p:txBody>
      </p:sp>
    </p:spTree>
    <p:extLst>
      <p:ext uri="{BB962C8B-B14F-4D97-AF65-F5344CB8AC3E}">
        <p14:creationId xmlns:p14="http://schemas.microsoft.com/office/powerpoint/2010/main" val="4107333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BBCF4-375E-42E8-64D8-2ED80B3DF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Step I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1CA2CA3-4B91-8F03-1627-BF2F4C07C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Place 4 of any block(preferably weak to blasts, but do try obsidian sometime as I feel it leaves interesting results) 2 blocks away from a center block of choice</a:t>
            </a:r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E122BBC7-5824-7D70-6BE2-2C0DB45618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2" r="12203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92EBF9-685A-0816-FE72-A4E5F87619B2}"/>
              </a:ext>
            </a:extLst>
          </p:cNvPr>
          <p:cNvCxnSpPr/>
          <p:nvPr/>
        </p:nvCxnSpPr>
        <p:spPr>
          <a:xfrm flipH="1" flipV="1">
            <a:off x="7499927" y="3429000"/>
            <a:ext cx="1052946" cy="8237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4C4150-9987-AE7F-8051-155A3A39D0BC}"/>
              </a:ext>
            </a:extLst>
          </p:cNvPr>
          <p:cNvCxnSpPr>
            <a:cxnSpLocks/>
          </p:cNvCxnSpPr>
          <p:nvPr/>
        </p:nvCxnSpPr>
        <p:spPr>
          <a:xfrm>
            <a:off x="8552873" y="2872899"/>
            <a:ext cx="1112616" cy="6467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2A7DABB-27D7-78DF-35A0-F89E076521A8}"/>
              </a:ext>
            </a:extLst>
          </p:cNvPr>
          <p:cNvCxnSpPr/>
          <p:nvPr/>
        </p:nvCxnSpPr>
        <p:spPr>
          <a:xfrm flipV="1">
            <a:off x="7498402" y="2872899"/>
            <a:ext cx="1054471" cy="5561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A2ED979-CF4A-7C1A-9AD1-D2B8F8613000}"/>
              </a:ext>
            </a:extLst>
          </p:cNvPr>
          <p:cNvCxnSpPr/>
          <p:nvPr/>
        </p:nvCxnSpPr>
        <p:spPr>
          <a:xfrm flipV="1">
            <a:off x="8552873" y="3519682"/>
            <a:ext cx="1112616" cy="7330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CF6A2BA-9990-353A-5C43-726CF69F185B}"/>
              </a:ext>
            </a:extLst>
          </p:cNvPr>
          <p:cNvCxnSpPr/>
          <p:nvPr/>
        </p:nvCxnSpPr>
        <p:spPr>
          <a:xfrm flipV="1">
            <a:off x="8552873" y="1645920"/>
            <a:ext cx="0" cy="12269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B656389-0D9D-D9E5-D3C2-A17F8B8AA025}"/>
              </a:ext>
            </a:extLst>
          </p:cNvPr>
          <p:cNvCxnSpPr/>
          <p:nvPr/>
        </p:nvCxnSpPr>
        <p:spPr>
          <a:xfrm flipH="1">
            <a:off x="7342632" y="1673352"/>
            <a:ext cx="1210241" cy="5394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F358FEA-7E38-E79A-F8D6-253216F5A520}"/>
              </a:ext>
            </a:extLst>
          </p:cNvPr>
          <p:cNvCxnSpPr/>
          <p:nvPr/>
        </p:nvCxnSpPr>
        <p:spPr>
          <a:xfrm>
            <a:off x="7370064" y="2226116"/>
            <a:ext cx="128338" cy="12111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CAC98BD-1D77-4CA4-EFF4-FC3BEBE274EE}"/>
              </a:ext>
            </a:extLst>
          </p:cNvPr>
          <p:cNvCxnSpPr>
            <a:cxnSpLocks/>
          </p:cNvCxnSpPr>
          <p:nvPr/>
        </p:nvCxnSpPr>
        <p:spPr>
          <a:xfrm>
            <a:off x="8551348" y="1645920"/>
            <a:ext cx="1198427" cy="5902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A61118A-C56E-7B8C-BD9F-172A50C38BEA}"/>
              </a:ext>
            </a:extLst>
          </p:cNvPr>
          <p:cNvCxnSpPr>
            <a:cxnSpLocks/>
          </p:cNvCxnSpPr>
          <p:nvPr/>
        </p:nvCxnSpPr>
        <p:spPr>
          <a:xfrm flipV="1">
            <a:off x="9665489" y="2236129"/>
            <a:ext cx="21138" cy="12835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30297B0-4F75-3DDB-A69C-9FE9CE05AD67}"/>
              </a:ext>
            </a:extLst>
          </p:cNvPr>
          <p:cNvCxnSpPr/>
          <p:nvPr/>
        </p:nvCxnSpPr>
        <p:spPr>
          <a:xfrm>
            <a:off x="8247888" y="969264"/>
            <a:ext cx="182880" cy="14356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3BC65C7-B049-7A84-0FBA-02472C00360F}"/>
              </a:ext>
            </a:extLst>
          </p:cNvPr>
          <p:cNvSpPr txBox="1"/>
          <p:nvPr/>
        </p:nvSpPr>
        <p:spPr>
          <a:xfrm>
            <a:off x="7388284" y="543551"/>
            <a:ext cx="1762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Imaginary block</a:t>
            </a:r>
          </a:p>
        </p:txBody>
      </p:sp>
    </p:spTree>
    <p:extLst>
      <p:ext uri="{BB962C8B-B14F-4D97-AF65-F5344CB8AC3E}">
        <p14:creationId xmlns:p14="http://schemas.microsoft.com/office/powerpoint/2010/main" val="116276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47373C-B09C-C242-CA36-CFB0E966A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40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Step II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0A4685A-29AA-5A50-5D3F-C36EEFF5F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r>
              <a:rPr lang="en-US" sz="1800" dirty="0"/>
              <a:t>Place powered rails in the places shown, facing toward the same central imaginary block</a:t>
            </a:r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B20EDDB0-71F8-D490-3A8F-E27E0F6B6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0" r="9184" b="2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8936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B216AD-535D-01C9-CF7D-B112AC4F3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Step III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C512322-D472-21E1-F999-6F7FB27FB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Repeat the following on all 4 diagonal rails:</a:t>
            </a:r>
          </a:p>
          <a:p>
            <a:r>
              <a:rPr lang="en-US" sz="2200" dirty="0"/>
              <a:t>Right click the little grey hitbox (shown in the image) with a TNT minecart as much as you want! The more TNT minecarts you place, the bigger the explosion!</a:t>
            </a:r>
          </a:p>
          <a:p>
            <a:r>
              <a:rPr lang="en-US" sz="2200" dirty="0"/>
              <a:t>Don’t bump the minecarts!</a:t>
            </a:r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A7998763-156E-92B4-E41B-6D70345FA0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4" r="851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17166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E1C09-5408-C15A-2284-D6FA5D71F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Step IV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4940678-3337-0E31-1A38-AE311299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When you are done carefully place a sculk sensor in the center of the build</a:t>
            </a:r>
          </a:p>
          <a:p>
            <a:r>
              <a:rPr lang="en-US" sz="2200" dirty="0"/>
              <a:t>Don’t bump the minecarts!</a:t>
            </a:r>
          </a:p>
          <a:p>
            <a:endParaRPr lang="en-US" sz="2200" dirty="0"/>
          </a:p>
          <a:p>
            <a:r>
              <a:rPr lang="en-US" sz="2200" dirty="0"/>
              <a:t>You are done! If you make any noise near this thing, it will explode suddenly!</a:t>
            </a:r>
          </a:p>
        </p:txBody>
      </p:sp>
      <p:pic>
        <p:nvPicPr>
          <p:cNvPr id="5" name="Content Placeholder 4" descr="A video game of a video game&#10;&#10;Description automatically generated">
            <a:extLst>
              <a:ext uri="{FF2B5EF4-FFF2-40B4-BE49-F238E27FC236}">
                <a16:creationId xmlns:a16="http://schemas.microsoft.com/office/drawing/2014/main" id="{11CE6CD9-B91E-A609-83D3-1BAF7E9DE0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6" r="1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30910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FFD99-C0A3-8442-BDEA-712D7E5C1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The </a:t>
            </a:r>
            <a:r>
              <a:rPr lang="en-US" sz="36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everwalking</a:t>
            </a:r>
            <a:r>
              <a:rPr lang="en-US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TNT minecart - easy</a:t>
            </a:r>
          </a:p>
        </p:txBody>
      </p:sp>
      <p:pic>
        <p:nvPicPr>
          <p:cNvPr id="5" name="Content Placeholder 4" descr="A video game of a game&#10;&#10;Description automatically generated">
            <a:extLst>
              <a:ext uri="{FF2B5EF4-FFF2-40B4-BE49-F238E27FC236}">
                <a16:creationId xmlns:a16="http://schemas.microsoft.com/office/drawing/2014/main" id="{B7ADB056-713E-2F0A-488F-2B0FFDC2B8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35" r="-2" b="32377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A5F95A7-34DD-150F-DE63-DC453FA49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r>
              <a:rPr lang="en-US" sz="1800" dirty="0"/>
              <a:t>All you have to do is build the Simple sound bomb but only do one of the four powered rail tracks and TNT minecart stacks!</a:t>
            </a:r>
          </a:p>
        </p:txBody>
      </p:sp>
    </p:spTree>
    <p:extLst>
      <p:ext uri="{BB962C8B-B14F-4D97-AF65-F5344CB8AC3E}">
        <p14:creationId xmlns:p14="http://schemas.microsoft.com/office/powerpoint/2010/main" val="1220826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35DD80-E9A5-1A76-D07C-7EA60DC029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885805-1BEE-6905-4110-A92BA2E49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Observer light tower - medium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F4EB52D-4655-988A-ECC8-F3FEC46323EA}"/>
              </a:ext>
            </a:extLst>
          </p:cNvPr>
          <p:cNvSpPr txBox="1"/>
          <p:nvPr/>
        </p:nvSpPr>
        <p:spPr>
          <a:xfrm>
            <a:off x="82296" y="5541264"/>
            <a:ext cx="27895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Materials needed: observer, redstone lamp</a:t>
            </a:r>
          </a:p>
        </p:txBody>
      </p:sp>
    </p:spTree>
    <p:extLst>
      <p:ext uri="{BB962C8B-B14F-4D97-AF65-F5344CB8AC3E}">
        <p14:creationId xmlns:p14="http://schemas.microsoft.com/office/powerpoint/2010/main" val="3601016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video game of a cube&#10;&#10;Description automatically generated">
            <a:extLst>
              <a:ext uri="{FF2B5EF4-FFF2-40B4-BE49-F238E27FC236}">
                <a16:creationId xmlns:a16="http://schemas.microsoft.com/office/drawing/2014/main" id="{EB32123F-601A-050E-529D-245D11F14A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3" r="18935" b="1"/>
          <a:stretch/>
        </p:blipFill>
        <p:spPr>
          <a:xfrm>
            <a:off x="3242693" y="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68A35D-296C-1784-8C4C-AD4C95989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5728"/>
          </a:xfrm>
        </p:spPr>
        <p:txBody>
          <a:bodyPr anchor="b">
            <a:normAutofit/>
          </a:bodyPr>
          <a:lstStyle/>
          <a:p>
            <a:r>
              <a:rPr lang="en-US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Step 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AD303AC-110A-F46F-93EF-94AD2E723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Have four observers, each one facing the next in a never-ending loop known as an observer clock</a:t>
            </a:r>
          </a:p>
          <a:p>
            <a:endParaRPr lang="en-US" sz="17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DA90E19-741F-CF7A-A0C2-6E21F06B0EFB}"/>
              </a:ext>
            </a:extLst>
          </p:cNvPr>
          <p:cNvCxnSpPr/>
          <p:nvPr/>
        </p:nvCxnSpPr>
        <p:spPr>
          <a:xfrm flipH="1" flipV="1">
            <a:off x="5763491" y="2152073"/>
            <a:ext cx="1597891" cy="11914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EA925D8-C2E1-2EF5-D9E5-F1A5AC3D5856}"/>
              </a:ext>
            </a:extLst>
          </p:cNvPr>
          <p:cNvCxnSpPr/>
          <p:nvPr/>
        </p:nvCxnSpPr>
        <p:spPr>
          <a:xfrm flipV="1">
            <a:off x="6096000" y="1088136"/>
            <a:ext cx="1640330" cy="914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3E60F8-0340-2646-FF26-031FBACF5EB1}"/>
              </a:ext>
            </a:extLst>
          </p:cNvPr>
          <p:cNvCxnSpPr>
            <a:cxnSpLocks/>
          </p:cNvCxnSpPr>
          <p:nvPr/>
        </p:nvCxnSpPr>
        <p:spPr>
          <a:xfrm>
            <a:off x="7818120" y="1453896"/>
            <a:ext cx="1536192" cy="698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8837E71-5D21-DB3D-90FB-A9750CC2CBE8}"/>
              </a:ext>
            </a:extLst>
          </p:cNvPr>
          <p:cNvCxnSpPr>
            <a:cxnSpLocks/>
          </p:cNvCxnSpPr>
          <p:nvPr/>
        </p:nvCxnSpPr>
        <p:spPr>
          <a:xfrm flipH="1">
            <a:off x="7736330" y="2287016"/>
            <a:ext cx="1617982" cy="10565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853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video game of a building&#10;&#10;Description automatically generated">
            <a:extLst>
              <a:ext uri="{FF2B5EF4-FFF2-40B4-BE49-F238E27FC236}">
                <a16:creationId xmlns:a16="http://schemas.microsoft.com/office/drawing/2014/main" id="{072F7525-D877-C676-EC6B-327C66FFAE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" r="5459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B5F045-0DEC-1F6E-5043-503B14EF8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1739" y="5315386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Sliding glass door – medium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4CB2748-0A01-E528-687B-FA72D3A01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990" y="6037018"/>
            <a:ext cx="6944694" cy="8573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9D0F74-1F1F-42E7-D792-AB40C898F26B}"/>
              </a:ext>
            </a:extLst>
          </p:cNvPr>
          <p:cNvSpPr txBox="1"/>
          <p:nvPr/>
        </p:nvSpPr>
        <p:spPr>
          <a:xfrm>
            <a:off x="82296" y="5402403"/>
            <a:ext cx="45336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Materials needed: sticky piston, redstone torch, redstone dust,</a:t>
            </a:r>
          </a:p>
          <a:p>
            <a:r>
              <a:rPr lang="en-US" sz="1100" dirty="0"/>
              <a:t>Redstone repeater, glass(any), pressure plate(any), building blocks(any)</a:t>
            </a:r>
          </a:p>
        </p:txBody>
      </p:sp>
    </p:spTree>
    <p:extLst>
      <p:ext uri="{BB962C8B-B14F-4D97-AF65-F5344CB8AC3E}">
        <p14:creationId xmlns:p14="http://schemas.microsoft.com/office/powerpoint/2010/main" val="865810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video game of a black box&#10;&#10;Description automatically generated">
            <a:extLst>
              <a:ext uri="{FF2B5EF4-FFF2-40B4-BE49-F238E27FC236}">
                <a16:creationId xmlns:a16="http://schemas.microsoft.com/office/drawing/2014/main" id="{E1511B46-7E02-A6E5-F529-52F83F4AA1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89" r="2" b="15711"/>
          <a:stretch/>
        </p:blipFill>
        <p:spPr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33EC6D-BA87-436B-45BE-309D09900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5728"/>
          </a:xfrm>
        </p:spPr>
        <p:txBody>
          <a:bodyPr anchor="b">
            <a:normAutofit/>
          </a:bodyPr>
          <a:lstStyle/>
          <a:p>
            <a:r>
              <a:rPr lang="en-US" sz="280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Step II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E31DE20-3DEA-9DC1-8B9C-BABDAE288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On top of the observer clock, place 4 lines of observers </a:t>
            </a:r>
            <a:r>
              <a:rPr lang="en-US" sz="1700" b="1" dirty="0"/>
              <a:t>facing downward(looking downward)</a:t>
            </a:r>
            <a:r>
              <a:rPr lang="en-US" sz="1700" dirty="0"/>
              <a:t>, you can make these as tall (height limit) or as small(0) as you want!</a:t>
            </a:r>
          </a:p>
        </p:txBody>
      </p:sp>
    </p:spTree>
    <p:extLst>
      <p:ext uri="{BB962C8B-B14F-4D97-AF65-F5344CB8AC3E}">
        <p14:creationId xmlns:p14="http://schemas.microsoft.com/office/powerpoint/2010/main" val="846248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7144DA-7FFA-E5C7-E1E6-6E6B02889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en-US" sz="280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Step III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7028117-22D3-71C2-5464-8B7DA2C58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r>
              <a:rPr lang="en-US" sz="1700" dirty="0"/>
              <a:t>On each of the four sides, place observers </a:t>
            </a:r>
            <a:r>
              <a:rPr lang="en-US" sz="1700" b="1" dirty="0"/>
              <a:t>facing the central pile of observers</a:t>
            </a:r>
            <a:r>
              <a:rPr lang="en-US" sz="1700" dirty="0"/>
              <a:t>, if done correctly, the dots on the backs of the observers should constantly flash red!</a:t>
            </a:r>
          </a:p>
        </p:txBody>
      </p:sp>
      <p:pic>
        <p:nvPicPr>
          <p:cNvPr id="5" name="Content Placeholder 4" descr="A video game of a black tower&#10;&#10;Description automatically generated">
            <a:extLst>
              <a:ext uri="{FF2B5EF4-FFF2-40B4-BE49-F238E27FC236}">
                <a16:creationId xmlns:a16="http://schemas.microsoft.com/office/drawing/2014/main" id="{8EB20010-72EF-4668-E03C-0AD7D3934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790865"/>
            <a:ext cx="6656832" cy="517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683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98159A-2F8E-E995-170F-9CBE818CE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Step IV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FCE3B16-567B-0F61-C510-513CC71EE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Place redstone lamps as shown (covering up the side I left blank)</a:t>
            </a:r>
          </a:p>
          <a:p>
            <a:endParaRPr lang="en-US" sz="2200" dirty="0"/>
          </a:p>
          <a:p>
            <a:r>
              <a:rPr lang="en-US" sz="2200" dirty="0"/>
              <a:t>Done!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0AFD2F-959B-7B13-E8F7-2107317D4F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8" r="10048" b="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56596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D24BC9E-AC6A-42EE-AFD8-B290720B8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107624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A55457-795C-E165-A3CC-829F75AB2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329321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Observer light fixtures+</a:t>
            </a:r>
          </a:p>
        </p:txBody>
      </p:sp>
      <p:pic>
        <p:nvPicPr>
          <p:cNvPr id="5" name="Content Placeholder 4" descr="A video game screen shot of a game&#10;&#10;Description automatically generated">
            <a:extLst>
              <a:ext uri="{FF2B5EF4-FFF2-40B4-BE49-F238E27FC236}">
                <a16:creationId xmlns:a16="http://schemas.microsoft.com/office/drawing/2014/main" id="{CEC416E9-8A80-FD15-0327-D2FEE8219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776" y="361910"/>
            <a:ext cx="3500413" cy="34838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08C1BB-1DBF-393D-7DDC-6A28C4E3D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887" y="1174085"/>
            <a:ext cx="5522976" cy="185019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80023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143137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10FF379-3606-E351-FDC8-3CA2AE0EF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4329321"/>
            <a:ext cx="6106742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Can anyone take a guess at how these were made?</a:t>
            </a:r>
          </a:p>
        </p:txBody>
      </p:sp>
    </p:spTree>
    <p:extLst>
      <p:ext uri="{BB962C8B-B14F-4D97-AF65-F5344CB8AC3E}">
        <p14:creationId xmlns:p14="http://schemas.microsoft.com/office/powerpoint/2010/main" val="1226705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5B1FC96-0749-41C9-BAED-E089E7714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ACFBC7-7E7B-5EF7-8110-F6C75DFD5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62856"/>
            <a:ext cx="3419856" cy="1600200"/>
          </a:xfrm>
        </p:spPr>
        <p:txBody>
          <a:bodyPr anchor="ctr">
            <a:normAutofit/>
          </a:bodyPr>
          <a:lstStyle/>
          <a:p>
            <a:r>
              <a:rPr lang="en-US" sz="4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answer</a:t>
            </a:r>
          </a:p>
        </p:txBody>
      </p:sp>
      <p:pic>
        <p:nvPicPr>
          <p:cNvPr id="11" name="Picture 10" descr="A video game of a building&#10;&#10;Description automatically generated">
            <a:extLst>
              <a:ext uri="{FF2B5EF4-FFF2-40B4-BE49-F238E27FC236}">
                <a16:creationId xmlns:a16="http://schemas.microsoft.com/office/drawing/2014/main" id="{7A698F55-DB0C-650F-8A5F-76B92B53FB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0" r="4505" b="-3"/>
          <a:stretch/>
        </p:blipFill>
        <p:spPr>
          <a:xfrm>
            <a:off x="5" y="10"/>
            <a:ext cx="6095995" cy="4196271"/>
          </a:xfrm>
          <a:custGeom>
            <a:avLst/>
            <a:gdLst/>
            <a:ahLst/>
            <a:cxnLst/>
            <a:rect l="l" t="t" r="r" b="b"/>
            <a:pathLst>
              <a:path w="6005375" h="4196281">
                <a:moveTo>
                  <a:pt x="0" y="0"/>
                </a:moveTo>
                <a:lnTo>
                  <a:pt x="6000672" y="0"/>
                </a:lnTo>
                <a:lnTo>
                  <a:pt x="5998730" y="19709"/>
                </a:lnTo>
                <a:cubicBezTo>
                  <a:pt x="6001245" y="280059"/>
                  <a:pt x="5986415" y="540409"/>
                  <a:pt x="5999656" y="800631"/>
                </a:cubicBezTo>
                <a:cubicBezTo>
                  <a:pt x="6009855" y="1001996"/>
                  <a:pt x="6003364" y="1203233"/>
                  <a:pt x="5999656" y="1404471"/>
                </a:cubicBezTo>
                <a:cubicBezTo>
                  <a:pt x="5992506" y="1790420"/>
                  <a:pt x="6003364" y="2175860"/>
                  <a:pt x="5998730" y="2561300"/>
                </a:cubicBezTo>
                <a:cubicBezTo>
                  <a:pt x="5996744" y="2732154"/>
                  <a:pt x="5998994" y="2902754"/>
                  <a:pt x="6003364" y="3073609"/>
                </a:cubicBezTo>
                <a:cubicBezTo>
                  <a:pt x="6009720" y="3317560"/>
                  <a:pt x="5999923" y="3561638"/>
                  <a:pt x="5989197" y="3805463"/>
                </a:cubicBezTo>
                <a:cubicBezTo>
                  <a:pt x="5985594" y="3872508"/>
                  <a:pt x="5984647" y="3939633"/>
                  <a:pt x="5986348" y="4006695"/>
                </a:cubicBezTo>
                <a:lnTo>
                  <a:pt x="5997254" y="4174633"/>
                </a:lnTo>
                <a:lnTo>
                  <a:pt x="5951601" y="4176620"/>
                </a:lnTo>
                <a:cubicBezTo>
                  <a:pt x="5886702" y="4176651"/>
                  <a:pt x="5821788" y="4174749"/>
                  <a:pt x="5756905" y="4173480"/>
                </a:cubicBezTo>
                <a:cubicBezTo>
                  <a:pt x="5518559" y="4169040"/>
                  <a:pt x="5280086" y="4173480"/>
                  <a:pt x="5042247" y="4150774"/>
                </a:cubicBezTo>
                <a:cubicBezTo>
                  <a:pt x="4977618" y="4144622"/>
                  <a:pt x="4912546" y="4140690"/>
                  <a:pt x="4847600" y="4141467"/>
                </a:cubicBezTo>
                <a:cubicBezTo>
                  <a:pt x="4782655" y="4142244"/>
                  <a:pt x="4717835" y="4147730"/>
                  <a:pt x="4653713" y="4160414"/>
                </a:cubicBezTo>
                <a:cubicBezTo>
                  <a:pt x="4446571" y="4200625"/>
                  <a:pt x="4238796" y="4203162"/>
                  <a:pt x="4029497" y="4186925"/>
                </a:cubicBezTo>
                <a:cubicBezTo>
                  <a:pt x="3943621" y="4180203"/>
                  <a:pt x="3857746" y="4169040"/>
                  <a:pt x="3771489" y="4171196"/>
                </a:cubicBezTo>
                <a:cubicBezTo>
                  <a:pt x="3623585" y="4175129"/>
                  <a:pt x="3475554" y="4167137"/>
                  <a:pt x="3327523" y="4169167"/>
                </a:cubicBezTo>
                <a:cubicBezTo>
                  <a:pt x="3323528" y="4169738"/>
                  <a:pt x="3319443" y="4169205"/>
                  <a:pt x="3315727" y="4167645"/>
                </a:cubicBezTo>
                <a:cubicBezTo>
                  <a:pt x="3278941" y="4142402"/>
                  <a:pt x="3238603" y="4152169"/>
                  <a:pt x="3200549" y="4158765"/>
                </a:cubicBezTo>
                <a:cubicBezTo>
                  <a:pt x="3074082" y="4180710"/>
                  <a:pt x="2947742" y="4191492"/>
                  <a:pt x="2819246" y="4174494"/>
                </a:cubicBezTo>
                <a:cubicBezTo>
                  <a:pt x="2696546" y="4156698"/>
                  <a:pt x="2572096" y="4154478"/>
                  <a:pt x="2448851" y="4167898"/>
                </a:cubicBezTo>
                <a:cubicBezTo>
                  <a:pt x="2279383" y="4187687"/>
                  <a:pt x="2110549" y="4183501"/>
                  <a:pt x="1941462" y="4167898"/>
                </a:cubicBezTo>
                <a:cubicBezTo>
                  <a:pt x="1872837" y="4161556"/>
                  <a:pt x="1803198" y="4150774"/>
                  <a:pt x="1735208" y="4166630"/>
                </a:cubicBezTo>
                <a:cubicBezTo>
                  <a:pt x="1651489" y="4186038"/>
                  <a:pt x="1568023" y="4179695"/>
                  <a:pt x="1484050" y="4175382"/>
                </a:cubicBezTo>
                <a:cubicBezTo>
                  <a:pt x="1377752" y="4169801"/>
                  <a:pt x="1271708" y="4153692"/>
                  <a:pt x="1165029" y="4166376"/>
                </a:cubicBezTo>
                <a:cubicBezTo>
                  <a:pt x="1115685" y="4172211"/>
                  <a:pt x="1066722" y="4181471"/>
                  <a:pt x="1016744" y="4179061"/>
                </a:cubicBezTo>
                <a:cubicBezTo>
                  <a:pt x="878481" y="4172719"/>
                  <a:pt x="740344" y="4165235"/>
                  <a:pt x="601826" y="4166376"/>
                </a:cubicBezTo>
                <a:cubicBezTo>
                  <a:pt x="543857" y="4166757"/>
                  <a:pt x="486268" y="4168659"/>
                  <a:pt x="428553" y="4172845"/>
                </a:cubicBezTo>
                <a:cubicBezTo>
                  <a:pt x="320859" y="4180710"/>
                  <a:pt x="213546" y="4170055"/>
                  <a:pt x="106234" y="4166249"/>
                </a:cubicBezTo>
                <a:lnTo>
                  <a:pt x="0" y="4171008"/>
                </a:lnTo>
                <a:close/>
              </a:path>
            </a:pathLst>
          </a:custGeom>
        </p:spPr>
      </p:pic>
      <p:pic>
        <p:nvPicPr>
          <p:cNvPr id="9" name="Content Placeholder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321865A5-55BC-EEB5-A559-76AA111C70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5" r="8973" b="2"/>
          <a:stretch/>
        </p:blipFill>
        <p:spPr>
          <a:xfrm>
            <a:off x="6019800" y="10"/>
            <a:ext cx="6172195" cy="4187662"/>
          </a:xfrm>
          <a:custGeom>
            <a:avLst/>
            <a:gdLst/>
            <a:ahLst/>
            <a:cxnLst/>
            <a:rect l="l" t="t" r="r" b="b"/>
            <a:pathLst>
              <a:path w="6006950" h="4187672">
                <a:moveTo>
                  <a:pt x="9223" y="0"/>
                </a:moveTo>
                <a:lnTo>
                  <a:pt x="6006950" y="0"/>
                </a:lnTo>
                <a:lnTo>
                  <a:pt x="6006950" y="4169490"/>
                </a:lnTo>
                <a:lnTo>
                  <a:pt x="5787907" y="4174448"/>
                </a:lnTo>
                <a:cubicBezTo>
                  <a:pt x="5713866" y="4173475"/>
                  <a:pt x="5639861" y="4169853"/>
                  <a:pt x="5566029" y="4163587"/>
                </a:cubicBezTo>
                <a:cubicBezTo>
                  <a:pt x="5458843" y="4155595"/>
                  <a:pt x="5350768" y="4144559"/>
                  <a:pt x="5244343" y="4164855"/>
                </a:cubicBezTo>
                <a:cubicBezTo>
                  <a:pt x="5127517" y="4187307"/>
                  <a:pt x="5010817" y="4187434"/>
                  <a:pt x="4892977" y="4181726"/>
                </a:cubicBezTo>
                <a:cubicBezTo>
                  <a:pt x="4792260" y="4176906"/>
                  <a:pt x="4691923" y="4151536"/>
                  <a:pt x="4590445" y="4178301"/>
                </a:cubicBezTo>
                <a:cubicBezTo>
                  <a:pt x="4580348" y="4179772"/>
                  <a:pt x="4570061" y="4179341"/>
                  <a:pt x="4560128" y="4177032"/>
                </a:cubicBezTo>
                <a:cubicBezTo>
                  <a:pt x="4449137" y="4161684"/>
                  <a:pt x="4337384" y="4174242"/>
                  <a:pt x="4226013" y="4169929"/>
                </a:cubicBezTo>
                <a:cubicBezTo>
                  <a:pt x="4174640" y="4167899"/>
                  <a:pt x="4122252" y="4169041"/>
                  <a:pt x="4071513" y="4163587"/>
                </a:cubicBezTo>
                <a:cubicBezTo>
                  <a:pt x="3955067" y="4151156"/>
                  <a:pt x="3838874" y="4144559"/>
                  <a:pt x="3723697" y="4173861"/>
                </a:cubicBezTo>
                <a:cubicBezTo>
                  <a:pt x="3690082" y="4181764"/>
                  <a:pt x="3655732" y="4186013"/>
                  <a:pt x="3621204" y="4186546"/>
                </a:cubicBezTo>
                <a:cubicBezTo>
                  <a:pt x="3508437" y="4190605"/>
                  <a:pt x="3396050" y="4182867"/>
                  <a:pt x="3283664" y="4176525"/>
                </a:cubicBezTo>
                <a:cubicBezTo>
                  <a:pt x="3205652" y="4172085"/>
                  <a:pt x="3127768" y="4162445"/>
                  <a:pt x="3049630" y="4170563"/>
                </a:cubicBezTo>
                <a:cubicBezTo>
                  <a:pt x="3004218" y="4175257"/>
                  <a:pt x="2958427" y="4175257"/>
                  <a:pt x="2913015" y="4170563"/>
                </a:cubicBezTo>
                <a:cubicBezTo>
                  <a:pt x="2829321" y="4160758"/>
                  <a:pt x="2744879" y="4158931"/>
                  <a:pt x="2660842" y="4165109"/>
                </a:cubicBezTo>
                <a:cubicBezTo>
                  <a:pt x="2535390" y="4175891"/>
                  <a:pt x="2410065" y="4184897"/>
                  <a:pt x="2284232" y="4167773"/>
                </a:cubicBezTo>
                <a:cubicBezTo>
                  <a:pt x="2212868" y="4156559"/>
                  <a:pt x="2140312" y="4155240"/>
                  <a:pt x="2068592" y="4163840"/>
                </a:cubicBezTo>
                <a:cubicBezTo>
                  <a:pt x="1897729" y="4187814"/>
                  <a:pt x="1726485" y="4180077"/>
                  <a:pt x="1555241" y="4170183"/>
                </a:cubicBezTo>
                <a:cubicBezTo>
                  <a:pt x="1440824" y="4163460"/>
                  <a:pt x="1325901" y="4151156"/>
                  <a:pt x="1211738" y="4167392"/>
                </a:cubicBezTo>
                <a:cubicBezTo>
                  <a:pt x="1066118" y="4187688"/>
                  <a:pt x="920370" y="4180965"/>
                  <a:pt x="774368" y="4175003"/>
                </a:cubicBezTo>
                <a:cubicBezTo>
                  <a:pt x="667182" y="4170563"/>
                  <a:pt x="559869" y="4157117"/>
                  <a:pt x="452430" y="4173734"/>
                </a:cubicBezTo>
                <a:cubicBezTo>
                  <a:pt x="441369" y="4175244"/>
                  <a:pt x="430117" y="4174115"/>
                  <a:pt x="419576" y="4170436"/>
                </a:cubicBezTo>
                <a:cubicBezTo>
                  <a:pt x="378807" y="4157016"/>
                  <a:pt x="335096" y="4155215"/>
                  <a:pt x="293363" y="4165236"/>
                </a:cubicBezTo>
                <a:cubicBezTo>
                  <a:pt x="216367" y="4182106"/>
                  <a:pt x="139497" y="4189463"/>
                  <a:pt x="61105" y="4174115"/>
                </a:cubicBezTo>
                <a:lnTo>
                  <a:pt x="13323" y="4171265"/>
                </a:lnTo>
                <a:lnTo>
                  <a:pt x="28554" y="3843045"/>
                </a:lnTo>
                <a:cubicBezTo>
                  <a:pt x="30457" y="3722610"/>
                  <a:pt x="27412" y="3602256"/>
                  <a:pt x="15626" y="3482187"/>
                </a:cubicBezTo>
                <a:cubicBezTo>
                  <a:pt x="-847" y="3335690"/>
                  <a:pt x="-4304" y="3188124"/>
                  <a:pt x="5296" y="3041068"/>
                </a:cubicBezTo>
                <a:cubicBezTo>
                  <a:pt x="11786" y="2956911"/>
                  <a:pt x="18539" y="2872754"/>
                  <a:pt x="22776" y="2788472"/>
                </a:cubicBezTo>
                <a:cubicBezTo>
                  <a:pt x="28180" y="2668580"/>
                  <a:pt x="25173" y="2548474"/>
                  <a:pt x="13771" y="2428964"/>
                </a:cubicBezTo>
                <a:cubicBezTo>
                  <a:pt x="4237" y="2337829"/>
                  <a:pt x="3177" y="2246070"/>
                  <a:pt x="10593" y="2154757"/>
                </a:cubicBezTo>
                <a:cubicBezTo>
                  <a:pt x="25690" y="1999286"/>
                  <a:pt x="9931" y="1843813"/>
                  <a:pt x="5032" y="1688466"/>
                </a:cubicBezTo>
                <a:cubicBezTo>
                  <a:pt x="-3577" y="1402691"/>
                  <a:pt x="20393" y="1117045"/>
                  <a:pt x="9666" y="831270"/>
                </a:cubicBezTo>
                <a:cubicBezTo>
                  <a:pt x="3841" y="689908"/>
                  <a:pt x="16420" y="548673"/>
                  <a:pt x="9666" y="407311"/>
                </a:cubicBezTo>
                <a:cubicBezTo>
                  <a:pt x="4105" y="306755"/>
                  <a:pt x="397" y="206200"/>
                  <a:pt x="4105" y="105518"/>
                </a:cubicBezTo>
                <a:cubicBezTo>
                  <a:pt x="5164" y="78059"/>
                  <a:pt x="5826" y="50473"/>
                  <a:pt x="9534" y="23396"/>
                </a:cubicBezTo>
                <a:close/>
              </a:path>
            </a:pathLst>
          </a:custGeom>
        </p:spPr>
      </p:pic>
      <p:sp>
        <p:nvSpPr>
          <p:cNvPr id="20" name="sketch line">
            <a:extLst>
              <a:ext uri="{FF2B5EF4-FFF2-40B4-BE49-F238E27FC236}">
                <a16:creationId xmlns:a16="http://schemas.microsoft.com/office/drawing/2014/main" id="{63C1A86C-B1A8-4AEC-B001-595C91716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89020" y="540453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9F6FF74-7FCE-3DA6-60CA-2E75B761E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562856"/>
            <a:ext cx="6903721" cy="1600200"/>
          </a:xfrm>
        </p:spPr>
        <p:txBody>
          <a:bodyPr anchor="ctr">
            <a:normAutofit/>
          </a:bodyPr>
          <a:lstStyle/>
          <a:p>
            <a:r>
              <a:rPr lang="en-US" sz="2200" dirty="0"/>
              <a:t>These 3 simple materials! It just needs an 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observer clock </a:t>
            </a:r>
            <a:r>
              <a:rPr lang="en-US" sz="2200" dirty="0"/>
              <a:t>and a </a:t>
            </a:r>
            <a:r>
              <a:rPr lang="en-US" sz="2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way to bring the power to the redstone lamps</a:t>
            </a:r>
            <a:r>
              <a:rPr lang="en-US" sz="2200" dirty="0"/>
              <a:t>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5FD558-B63B-10F1-2DD9-3DB628BBA0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637" y="6005512"/>
            <a:ext cx="6992326" cy="79068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B1E64D-8970-F0BE-AA66-E14534C1A486}"/>
              </a:ext>
            </a:extLst>
          </p:cNvPr>
          <p:cNvCxnSpPr/>
          <p:nvPr/>
        </p:nvCxnSpPr>
        <p:spPr>
          <a:xfrm flipH="1" flipV="1">
            <a:off x="8890254" y="1508760"/>
            <a:ext cx="1515618" cy="35753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8998E4-CB08-78AE-CE74-3EF2BC201F21}"/>
              </a:ext>
            </a:extLst>
          </p:cNvPr>
          <p:cNvCxnSpPr/>
          <p:nvPr/>
        </p:nvCxnSpPr>
        <p:spPr>
          <a:xfrm flipH="1" flipV="1">
            <a:off x="1517904" y="3611880"/>
            <a:ext cx="3461002" cy="18018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E02F10F-2479-8C2B-E49F-2C5D78304F21}"/>
              </a:ext>
            </a:extLst>
          </p:cNvPr>
          <p:cNvCxnSpPr>
            <a:cxnSpLocks/>
          </p:cNvCxnSpPr>
          <p:nvPr/>
        </p:nvCxnSpPr>
        <p:spPr>
          <a:xfrm flipH="1" flipV="1">
            <a:off x="1935426" y="2157984"/>
            <a:ext cx="3043480" cy="35497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26D69DD-0177-7D92-0E57-BA41ADB61776}"/>
              </a:ext>
            </a:extLst>
          </p:cNvPr>
          <p:cNvCxnSpPr/>
          <p:nvPr/>
        </p:nvCxnSpPr>
        <p:spPr>
          <a:xfrm flipH="1" flipV="1">
            <a:off x="10213848" y="2093841"/>
            <a:ext cx="768833" cy="32301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673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A04295-EEB2-D040-1C39-CE6A25915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>
            <a:normAutofit/>
          </a:bodyPr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Bread Baker - Complex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A9B16A-AD8D-A923-6B4B-29F79BF628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13"/>
          <a:stretch/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14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9EE94C5-449C-DD89-39C0-34F6B9CA2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777739"/>
            <a:ext cx="6897626" cy="1399223"/>
          </a:xfrm>
        </p:spPr>
        <p:txBody>
          <a:bodyPr anchor="ctr">
            <a:normAutofit/>
          </a:bodyPr>
          <a:lstStyle/>
          <a:p>
            <a:r>
              <a:rPr lang="en-US" sz="2200" dirty="0"/>
              <a:t>Very complicated, be sure to ask for help if you need it</a:t>
            </a:r>
          </a:p>
          <a:p>
            <a:r>
              <a:rPr lang="en-US" sz="2200" dirty="0"/>
              <a:t>Pink wool is a temporary block used to show distance</a:t>
            </a:r>
          </a:p>
        </p:txBody>
      </p:sp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D1AA5081-B8F4-06E8-534F-6E2B818AA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0" y="2982626"/>
            <a:ext cx="3785181" cy="1273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85C329-2702-E1B7-EC85-A4A4E1B305BC}"/>
              </a:ext>
            </a:extLst>
          </p:cNvPr>
          <p:cNvSpPr txBox="1"/>
          <p:nvPr/>
        </p:nvSpPr>
        <p:spPr>
          <a:xfrm>
            <a:off x="0" y="6437376"/>
            <a:ext cx="121462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Materials(in order shown above): observer, soul sand, repeater, comparator, dropper, sign(any), building block(any), blue ice, redstone dust, stair(any), water bucket, hopper, chest, crafter, glass(any)</a:t>
            </a:r>
          </a:p>
        </p:txBody>
      </p:sp>
    </p:spTree>
    <p:extLst>
      <p:ext uri="{BB962C8B-B14F-4D97-AF65-F5344CB8AC3E}">
        <p14:creationId xmlns:p14="http://schemas.microsoft.com/office/powerpoint/2010/main" val="3235911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AC1364A-3E3D-4F0D-8776-78AF3A270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801BC-71BD-F8F7-7BAC-9396D80C6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7501" y="329184"/>
            <a:ext cx="6755626" cy="1783080"/>
          </a:xfrm>
        </p:spPr>
        <p:txBody>
          <a:bodyPr anchor="b">
            <a:normAutofit/>
          </a:bodyPr>
          <a:lstStyle/>
          <a:p>
            <a:r>
              <a:rPr lang="en-US" sz="5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Step I</a:t>
            </a:r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D12FE69A-9047-B80D-687F-57C6EF0DF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380" y="0"/>
            <a:ext cx="1963536" cy="3907536"/>
          </a:xfrm>
          <a:prstGeom prst="rect">
            <a:avLst/>
          </a:prstGeom>
        </p:spPr>
      </p:pic>
      <p:sp>
        <p:nvSpPr>
          <p:cNvPr id="23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7494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video game screen with a brick wall and a pink box&#10;&#10;Description automatically generated">
            <a:extLst>
              <a:ext uri="{FF2B5EF4-FFF2-40B4-BE49-F238E27FC236}">
                <a16:creationId xmlns:a16="http://schemas.microsoft.com/office/drawing/2014/main" id="{321DAA20-A6DC-1FB2-2397-71BAFC06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4234981"/>
            <a:ext cx="3995928" cy="1928035"/>
          </a:xfrm>
          <a:prstGeom prst="rect">
            <a:avLst/>
          </a:prstGeom>
        </p:spPr>
      </p:pic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61E1880D-ED43-E4B2-B8A2-887BD7862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7494" y="2706624"/>
            <a:ext cx="6755626" cy="3483864"/>
          </a:xfrm>
        </p:spPr>
        <p:txBody>
          <a:bodyPr>
            <a:normAutofit/>
          </a:bodyPr>
          <a:lstStyle/>
          <a:p>
            <a:r>
              <a:rPr lang="en-US" sz="2200" dirty="0"/>
              <a:t>Make a 19 long line of blocks, then make it 3 tall</a:t>
            </a:r>
          </a:p>
        </p:txBody>
      </p:sp>
    </p:spTree>
    <p:extLst>
      <p:ext uri="{BB962C8B-B14F-4D97-AF65-F5344CB8AC3E}">
        <p14:creationId xmlns:p14="http://schemas.microsoft.com/office/powerpoint/2010/main" val="898295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5C80CF-CF7F-5EBC-A714-5B2A1D5AA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Step II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304BF9C-AF72-7055-1C5C-51A1EC118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Add a chest on both ends in the shown locations, along with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upside-down stairs </a:t>
            </a:r>
            <a:r>
              <a:rPr lang="en-US" sz="1800" dirty="0"/>
              <a:t>above them</a:t>
            </a:r>
          </a:p>
        </p:txBody>
      </p:sp>
      <p:pic>
        <p:nvPicPr>
          <p:cNvPr id="5" name="Content Placeholder 4" descr="A brick wall with a cross&#10;&#10;Description automatically generated">
            <a:extLst>
              <a:ext uri="{FF2B5EF4-FFF2-40B4-BE49-F238E27FC236}">
                <a16:creationId xmlns:a16="http://schemas.microsoft.com/office/drawing/2014/main" id="{FE9982FC-CEF9-34B3-35AA-27D8756A7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4" y="3485110"/>
            <a:ext cx="11164824" cy="198175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E3651D-8E8A-38D0-D7D4-336ED6DCFC9C}"/>
              </a:ext>
            </a:extLst>
          </p:cNvPr>
          <p:cNvCxnSpPr/>
          <p:nvPr/>
        </p:nvCxnSpPr>
        <p:spPr>
          <a:xfrm>
            <a:off x="7585004" y="1761827"/>
            <a:ext cx="2692852" cy="2032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412C399-CA45-76D2-C349-5249D0D65512}"/>
              </a:ext>
            </a:extLst>
          </p:cNvPr>
          <p:cNvCxnSpPr/>
          <p:nvPr/>
        </p:nvCxnSpPr>
        <p:spPr>
          <a:xfrm flipH="1">
            <a:off x="1636776" y="1761827"/>
            <a:ext cx="5948228" cy="2032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68124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D731904-7733-45B0-902C-289497204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04E6397-35D7-4AEC-9DA9-B7F6B12B8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2BC0CD-85A3-0913-4FE5-4FFD151DC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0602"/>
            <a:ext cx="3538728" cy="1645920"/>
          </a:xfrm>
        </p:spPr>
        <p:txBody>
          <a:bodyPr>
            <a:normAutofit/>
          </a:bodyPr>
          <a:lstStyle/>
          <a:p>
            <a:r>
              <a:rPr lang="en-US" sz="320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Step III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718EDD-8F4B-7561-0DEF-E6EA7A27FA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0" b="902"/>
          <a:stretch/>
        </p:blipFill>
        <p:spPr>
          <a:xfrm>
            <a:off x="6" y="10"/>
            <a:ext cx="4884383" cy="39959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21F64C-3D48-2D2C-2E79-7C61ABA49A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4" r="1" b="23908"/>
          <a:stretch/>
        </p:blipFill>
        <p:spPr>
          <a:xfrm>
            <a:off x="5074877" y="10"/>
            <a:ext cx="7117118" cy="39959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2C5A04F-2AEB-4631-8314-A8B812E1E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2B1C70-BF3F-41BD-871B-63D8F911F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C3B673C-8672-2BDD-19EB-683155A31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4440602"/>
            <a:ext cx="6007608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Behind the left chest place a dropper as shown and then place a hopper facing into the dropper from the front side(by right clicking the hopper with the dropper)</a:t>
            </a:r>
          </a:p>
        </p:txBody>
      </p:sp>
    </p:spTree>
    <p:extLst>
      <p:ext uri="{BB962C8B-B14F-4D97-AF65-F5344CB8AC3E}">
        <p14:creationId xmlns:p14="http://schemas.microsoft.com/office/powerpoint/2010/main" val="3745891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9DF03-3E15-E425-584E-3A5662139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Step IV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2749DA3-CAC0-86E5-DD31-2CEE9E0F9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Make the redstone circuit as shown, with the comparator and the repeater facing out from the dropper and the other repeater(on the back) facing into the dropper</a:t>
            </a:r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7AEDBA73-D909-D2A4-43BB-87385BF1B3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9" r="16887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94666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AEE58-C0C9-64EB-CC10-C19442657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1128094"/>
            <a:ext cx="3434180" cy="1415270"/>
          </a:xfrm>
        </p:spPr>
        <p:txBody>
          <a:bodyPr anchor="t">
            <a:normAutofit/>
          </a:bodyPr>
          <a:lstStyle/>
          <a:p>
            <a:r>
              <a:rPr lang="en-US" sz="3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Step 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8D08F8-E042-C4C5-3299-7B4AD897A4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r="7795" b="1"/>
          <a:stretch/>
        </p:blipFill>
        <p:spPr>
          <a:xfrm>
            <a:off x="-9886" y="10"/>
            <a:ext cx="7572605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F067A0B-D188-F658-EB08-00C9EC217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400" y="2543364"/>
            <a:ext cx="3434180" cy="3599019"/>
          </a:xfrm>
        </p:spPr>
        <p:txBody>
          <a:bodyPr>
            <a:normAutofit/>
          </a:bodyPr>
          <a:lstStyle/>
          <a:p>
            <a:r>
              <a:rPr lang="en-US" sz="2000" dirty="0"/>
              <a:t>Dig a hole 2 deep, 2 wide, and 3 long</a:t>
            </a:r>
          </a:p>
        </p:txBody>
      </p:sp>
    </p:spTree>
    <p:extLst>
      <p:ext uri="{BB962C8B-B14F-4D97-AF65-F5344CB8AC3E}">
        <p14:creationId xmlns:p14="http://schemas.microsoft.com/office/powerpoint/2010/main" val="3939843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552F9-8912-7FE4-F4E4-3F20347DF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3" y="490537"/>
            <a:ext cx="5291663" cy="1628775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Step V</a:t>
            </a:r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A00B72B7-02E9-CB6D-6B0C-A12A010701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8" r="2" b="2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9303E02-E520-3A10-E783-3F537E6FA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734" y="2614612"/>
            <a:ext cx="5291663" cy="3752849"/>
          </a:xfrm>
        </p:spPr>
        <p:txBody>
          <a:bodyPr>
            <a:normAutofit/>
          </a:bodyPr>
          <a:lstStyle/>
          <a:p>
            <a:r>
              <a:rPr lang="en-US" sz="1800" dirty="0"/>
              <a:t>Place your building block of choice in the locations shown</a:t>
            </a:r>
          </a:p>
          <a:p>
            <a:r>
              <a:rPr lang="en-US" sz="1800" dirty="0"/>
              <a:t>Dig a hole in front of the mouth of the dropper, then </a:t>
            </a:r>
            <a:r>
              <a:rPr lang="en-US" sz="1800" b="1" dirty="0"/>
              <a:t>fill that hole with a block of soul sand!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427564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DA2B7-AE39-3352-9F3E-A6C90BD41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3" y="490537"/>
            <a:ext cx="5291663" cy="1628775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Step VI</a:t>
            </a:r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18DB8209-C0A0-5430-6851-CAA4D59316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2" r="18224" b="-2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5761EBA-AF84-A743-1EA6-6C258F4CD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734" y="2614612"/>
            <a:ext cx="5291663" cy="3752849"/>
          </a:xfrm>
        </p:spPr>
        <p:txBody>
          <a:bodyPr>
            <a:normAutofit/>
          </a:bodyPr>
          <a:lstStyle/>
          <a:p>
            <a:r>
              <a:rPr lang="en-US" sz="1800" dirty="0"/>
              <a:t>Destroy 4 blocks in a row from the wall so it resembles  the picture, then build out the platform as well.</a:t>
            </a:r>
          </a:p>
        </p:txBody>
      </p:sp>
    </p:spTree>
    <p:extLst>
      <p:ext uri="{BB962C8B-B14F-4D97-AF65-F5344CB8AC3E}">
        <p14:creationId xmlns:p14="http://schemas.microsoft.com/office/powerpoint/2010/main" val="5440082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B1F92C-F8F5-BACA-8586-BBC892611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Step VII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B38C974-8EC9-EDB9-3654-DC1DF9C0A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Build up the wall to the height of the rest of the walls and put glass in the hole in the front wall you made last step.</a:t>
            </a:r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9695194F-B4B7-D540-AB8B-0F2E4421D0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7" r="-1" b="146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693734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D731904-7733-45B0-902C-289497204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04E6397-35D7-4AEC-9DA9-B7F6B12B8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671D37-78BE-0FA6-0FAE-66A84DC6E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0602"/>
            <a:ext cx="3538728" cy="164592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Step VIII</a:t>
            </a:r>
          </a:p>
        </p:txBody>
      </p:sp>
      <p:pic>
        <p:nvPicPr>
          <p:cNvPr id="7" name="Picture 6" descr="A video game of a cube in a room with stairs&#10;&#10;Description automatically generated">
            <a:extLst>
              <a:ext uri="{FF2B5EF4-FFF2-40B4-BE49-F238E27FC236}">
                <a16:creationId xmlns:a16="http://schemas.microsoft.com/office/drawing/2014/main" id="{7435CA09-81C8-511C-05C1-9F97C8EAF2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94" b="3"/>
          <a:stretch/>
        </p:blipFill>
        <p:spPr>
          <a:xfrm>
            <a:off x="6" y="10"/>
            <a:ext cx="4884383" cy="3995918"/>
          </a:xfrm>
          <a:prstGeom prst="rect">
            <a:avLst/>
          </a:prstGeom>
        </p:spPr>
      </p:pic>
      <p:pic>
        <p:nvPicPr>
          <p:cNvPr id="5" name="Content Placeholder 4" descr="A video game of a chest&#10;&#10;Description automatically generated">
            <a:extLst>
              <a:ext uri="{FF2B5EF4-FFF2-40B4-BE49-F238E27FC236}">
                <a16:creationId xmlns:a16="http://schemas.microsoft.com/office/drawing/2014/main" id="{3B8F8DB1-10B0-F47F-F676-C75B462BB5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4" b="3"/>
          <a:stretch/>
        </p:blipFill>
        <p:spPr>
          <a:xfrm>
            <a:off x="5074877" y="10"/>
            <a:ext cx="7117118" cy="39959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2C5A04F-2AEB-4631-8314-A8B812E1E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2B1C70-BF3F-41BD-871B-63D8F911F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9BD5553-A20C-2E00-983F-4B068D173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4440602"/>
            <a:ext cx="6007608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Add a crafter facing away from your recently built tunnel and placed 2 away from the middle.</a:t>
            </a:r>
          </a:p>
          <a:p>
            <a:r>
              <a:rPr lang="en-US" sz="1800" dirty="0"/>
              <a:t>Then go to the back of the crafter and shift-right-click it with a hopper.</a:t>
            </a:r>
          </a:p>
        </p:txBody>
      </p:sp>
    </p:spTree>
    <p:extLst>
      <p:ext uri="{BB962C8B-B14F-4D97-AF65-F5344CB8AC3E}">
        <p14:creationId xmlns:p14="http://schemas.microsoft.com/office/powerpoint/2010/main" val="8155881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E2ED6F9-63C3-4A8D-9BB4-1EA62533B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D72081E-AD41-4FBB-B02B-698A68DBC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432E7-DB94-B33F-F003-5A73B465A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95466"/>
            <a:ext cx="3611880" cy="153619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Step IX</a:t>
            </a:r>
          </a:p>
        </p:txBody>
      </p:sp>
      <p:pic>
        <p:nvPicPr>
          <p:cNvPr id="5" name="Content Placeholder 4" descr="A screenshot of a game&#10;&#10;Description automatically generated">
            <a:extLst>
              <a:ext uri="{FF2B5EF4-FFF2-40B4-BE49-F238E27FC236}">
                <a16:creationId xmlns:a16="http://schemas.microsoft.com/office/drawing/2014/main" id="{62D8B169-FAFA-F78D-3E31-66DBF38F7D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66" r="-2" b="3114"/>
          <a:stretch/>
        </p:blipFill>
        <p:spPr>
          <a:xfrm>
            <a:off x="20" y="10"/>
            <a:ext cx="12191980" cy="399447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16248AD-805F-41BF-9B57-FC53E5B32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82758F-B2B3-4F0A-BB90-4BFFEDD16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8F0628F-AA49-2CA9-8661-F99488AE8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5826" y="4495466"/>
            <a:ext cx="6061022" cy="1536192"/>
          </a:xfrm>
        </p:spPr>
        <p:txBody>
          <a:bodyPr anchor="ctr">
            <a:normAutofit/>
          </a:bodyPr>
          <a:lstStyle/>
          <a:p>
            <a:r>
              <a:rPr lang="en-US" sz="1800" dirty="0"/>
              <a:t>Open the crafter and click on the top 3 and bottom 3 slots so it resembles the image</a:t>
            </a:r>
          </a:p>
        </p:txBody>
      </p:sp>
    </p:spTree>
    <p:extLst>
      <p:ext uri="{BB962C8B-B14F-4D97-AF65-F5344CB8AC3E}">
        <p14:creationId xmlns:p14="http://schemas.microsoft.com/office/powerpoint/2010/main" val="34265091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7BFD92-80BD-5207-2A70-829670DE2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>
            <a:normAutofit/>
          </a:bodyPr>
          <a:lstStyle/>
          <a:p>
            <a:r>
              <a:rPr lang="en-US" sz="480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Step X</a:t>
            </a:r>
          </a:p>
        </p:txBody>
      </p:sp>
      <p:pic>
        <p:nvPicPr>
          <p:cNvPr id="5" name="Content Placeholder 4" descr="A video game of a computer&#10;&#10;Description automatically generated">
            <a:extLst>
              <a:ext uri="{FF2B5EF4-FFF2-40B4-BE49-F238E27FC236}">
                <a16:creationId xmlns:a16="http://schemas.microsoft.com/office/drawing/2014/main" id="{65B0595D-82D4-05A4-D106-BD6E95DF31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97" b="13096"/>
          <a:stretch/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14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5A0EC09-5E11-C2C1-5839-8686FC68B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777739"/>
            <a:ext cx="6897626" cy="1399223"/>
          </a:xfrm>
        </p:spPr>
        <p:txBody>
          <a:bodyPr anchor="ctr">
            <a:normAutofit/>
          </a:bodyPr>
          <a:lstStyle/>
          <a:p>
            <a:r>
              <a:rPr lang="en-US" sz="2200" dirty="0"/>
              <a:t>Make an observer clock as such. If done correctly the crafters red edge pieces should constantly be flashing</a:t>
            </a:r>
          </a:p>
        </p:txBody>
      </p:sp>
    </p:spTree>
    <p:extLst>
      <p:ext uri="{BB962C8B-B14F-4D97-AF65-F5344CB8AC3E}">
        <p14:creationId xmlns:p14="http://schemas.microsoft.com/office/powerpoint/2010/main" val="18311822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D731904-7733-45B0-902C-289497204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04E6397-35D7-4AEC-9DA9-B7F6B12B8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6C58E1-44ED-B6EC-CDE1-D3C482E1F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0602"/>
            <a:ext cx="3538728" cy="1645920"/>
          </a:xfrm>
        </p:spPr>
        <p:txBody>
          <a:bodyPr>
            <a:normAutofit/>
          </a:bodyPr>
          <a:lstStyle/>
          <a:p>
            <a:r>
              <a:rPr lang="en-US" sz="320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Step XI</a:t>
            </a:r>
          </a:p>
        </p:txBody>
      </p:sp>
      <p:pic>
        <p:nvPicPr>
          <p:cNvPr id="7" name="Picture 6" descr="A video game of a minecraft building&#10;&#10;Description automatically generated">
            <a:extLst>
              <a:ext uri="{FF2B5EF4-FFF2-40B4-BE49-F238E27FC236}">
                <a16:creationId xmlns:a16="http://schemas.microsoft.com/office/drawing/2014/main" id="{6CADDCED-9511-38A7-1557-86E3961F49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4" r="2" b="9631"/>
          <a:stretch/>
        </p:blipFill>
        <p:spPr>
          <a:xfrm>
            <a:off x="7307617" y="0"/>
            <a:ext cx="4884383" cy="3995918"/>
          </a:xfrm>
          <a:prstGeom prst="rect">
            <a:avLst/>
          </a:prstGeom>
        </p:spPr>
      </p:pic>
      <p:pic>
        <p:nvPicPr>
          <p:cNvPr id="5" name="Content Placeholder 4" descr="A pixelated video game of a room&#10;&#10;Description automatically generated">
            <a:extLst>
              <a:ext uri="{FF2B5EF4-FFF2-40B4-BE49-F238E27FC236}">
                <a16:creationId xmlns:a16="http://schemas.microsoft.com/office/drawing/2014/main" id="{D35D178C-7E00-201E-B58C-3B761E689A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" r="-1" b="34098"/>
          <a:stretch/>
        </p:blipFill>
        <p:spPr>
          <a:xfrm>
            <a:off x="0" y="0"/>
            <a:ext cx="7117118" cy="39959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2C5A04F-2AEB-4631-8314-A8B812E1E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2B1C70-BF3F-41BD-871B-63D8F911F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F8E6A1F-451C-0AF9-EB92-664161467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4440602"/>
            <a:ext cx="6007608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Dig a hole in front of the crafter, then place a soul sand in that hole.</a:t>
            </a:r>
          </a:p>
          <a:p>
            <a:r>
              <a:rPr lang="en-US" sz="1800" dirty="0"/>
              <a:t>Build up the walls as shown in the image on the right</a:t>
            </a:r>
          </a:p>
        </p:txBody>
      </p:sp>
    </p:spTree>
    <p:extLst>
      <p:ext uri="{BB962C8B-B14F-4D97-AF65-F5344CB8AC3E}">
        <p14:creationId xmlns:p14="http://schemas.microsoft.com/office/powerpoint/2010/main" val="16523275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4920A5-FC66-86A0-E76D-5566DC942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Step XII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47065E-7457-7BFA-84BA-E4DD284AF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Place down a floor, like shown</a:t>
            </a:r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9BFE1182-8EEF-A810-1023-643C1A26F7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4" r="2" b="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405679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6B8222-CD00-E41A-5D28-AAAB51AF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en-US" sz="280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Step XIII</a:t>
            </a:r>
          </a:p>
        </p:txBody>
      </p:sp>
      <p:sp>
        <p:nvSpPr>
          <p:cNvPr id="16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34F5C0-D153-C602-A523-4955DCD6D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2359152"/>
            <a:ext cx="3410712" cy="3425043"/>
          </a:xfrm>
        </p:spPr>
        <p:txBody>
          <a:bodyPr>
            <a:normAutofit/>
          </a:bodyPr>
          <a:lstStyle/>
          <a:p>
            <a:r>
              <a:rPr lang="en-US" sz="1700" dirty="0"/>
              <a:t>Replace the parts of the wall shown with glass and replace the 1 block on the ground in front of it with a block of soul sand</a:t>
            </a:r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EAF989DC-445A-3A96-BBF2-57CB71C094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0" r="3685" b="1"/>
          <a:stretch/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71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D731904-7733-45B0-902C-289497204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04E6397-35D7-4AEC-9DA9-B7F6B12B8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A2FCD-4DC9-B6D4-1244-290B47671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0602"/>
            <a:ext cx="3538728" cy="1645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Step XIV</a:t>
            </a:r>
            <a:endParaRPr lang="en-US" sz="3200" kern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5" name="Content Placeholder 4" descr="A video game of a building&#10;&#10;Description automatically generated">
            <a:extLst>
              <a:ext uri="{FF2B5EF4-FFF2-40B4-BE49-F238E27FC236}">
                <a16:creationId xmlns:a16="http://schemas.microsoft.com/office/drawing/2014/main" id="{F1AA100A-2394-2015-A5BE-FBC19E3642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" b="1"/>
          <a:stretch/>
        </p:blipFill>
        <p:spPr>
          <a:xfrm>
            <a:off x="6" y="10"/>
            <a:ext cx="4884383" cy="3995918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D7C96FBB-11FE-B361-8363-DD294CFB34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4" r="1" b="1"/>
          <a:stretch/>
        </p:blipFill>
        <p:spPr>
          <a:xfrm>
            <a:off x="5074877" y="10"/>
            <a:ext cx="7117118" cy="399591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2C5A04F-2AEB-4631-8314-A8B812E1E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2B1C70-BF3F-41BD-871B-63D8F911F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A9A766B1-B719-FD13-606B-79D52EF03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4440602"/>
            <a:ext cx="6007608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Shift-right-click the chest on the end with a hopper and then place your building block of choice in the spots the image shows</a:t>
            </a:r>
          </a:p>
        </p:txBody>
      </p:sp>
    </p:spTree>
    <p:extLst>
      <p:ext uri="{BB962C8B-B14F-4D97-AF65-F5344CB8AC3E}">
        <p14:creationId xmlns:p14="http://schemas.microsoft.com/office/powerpoint/2010/main" val="2141055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364B3-E421-7909-5DC7-A4D390269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1128094"/>
            <a:ext cx="3434180" cy="1415270"/>
          </a:xfrm>
        </p:spPr>
        <p:txBody>
          <a:bodyPr anchor="t">
            <a:normAutofit/>
          </a:bodyPr>
          <a:lstStyle/>
          <a:p>
            <a:r>
              <a:rPr lang="en-US" sz="320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Step II</a:t>
            </a:r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05F6CD96-B4CE-6FE7-5F75-70685DB9BC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3" r="1" b="1"/>
          <a:stretch/>
        </p:blipFill>
        <p:spPr>
          <a:xfrm>
            <a:off x="-9886" y="10"/>
            <a:ext cx="7572605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1E025F2-1CE9-0F3B-71DA-1B6B64C5C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400" y="2543364"/>
            <a:ext cx="3434180" cy="3599019"/>
          </a:xfrm>
        </p:spPr>
        <p:txBody>
          <a:bodyPr>
            <a:normAutofit/>
          </a:bodyPr>
          <a:lstStyle/>
          <a:p>
            <a:r>
              <a:rPr lang="en-US" sz="2000" dirty="0"/>
              <a:t>Place Redstone dust on the bottom, as shown</a:t>
            </a:r>
          </a:p>
        </p:txBody>
      </p:sp>
    </p:spTree>
    <p:extLst>
      <p:ext uri="{BB962C8B-B14F-4D97-AF65-F5344CB8AC3E}">
        <p14:creationId xmlns:p14="http://schemas.microsoft.com/office/powerpoint/2010/main" val="29873826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1F090-142B-CC24-C472-A4DF5CB43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Step XV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AB0B6CE-EA03-69D5-BC5B-2F35F8AC4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Build up the wall with your building block of choice</a:t>
            </a:r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6FFE3FBA-33E1-887C-FE1E-51684255A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262958"/>
            <a:ext cx="6903720" cy="433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151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37487-BFB4-FBBD-3A5B-18CCAE873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en-US" sz="5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Step XVII</a:t>
            </a:r>
          </a:p>
        </p:txBody>
      </p:sp>
      <p:pic>
        <p:nvPicPr>
          <p:cNvPr id="5" name="Content Placeholder 4" descr="A video game of a trench&#10;&#10;Description automatically generated">
            <a:extLst>
              <a:ext uri="{FF2B5EF4-FFF2-40B4-BE49-F238E27FC236}">
                <a16:creationId xmlns:a16="http://schemas.microsoft.com/office/drawing/2014/main" id="{57848A6D-2E13-E24F-9824-F6BF50C97E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5626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14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5200222-DA73-9641-9715-4B5C1B8EE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216" y="3351276"/>
            <a:ext cx="6272784" cy="2825686"/>
          </a:xfrm>
        </p:spPr>
        <p:txBody>
          <a:bodyPr>
            <a:normAutofit/>
          </a:bodyPr>
          <a:lstStyle/>
          <a:p>
            <a:r>
              <a:rPr lang="en-US" sz="2200" dirty="0"/>
              <a:t>Behind the last soul sand you placed, replace the block with a block of blue ice and then place 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a sign </a:t>
            </a:r>
            <a:r>
              <a:rPr lang="en-US" sz="2200" dirty="0"/>
              <a:t>on the non-glass wall (you can type whatever, but nothing is needed)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83A0D4-2310-AE13-8757-C8C520B09CC1}"/>
              </a:ext>
            </a:extLst>
          </p:cNvPr>
          <p:cNvCxnSpPr>
            <a:cxnSpLocks/>
          </p:cNvCxnSpPr>
          <p:nvPr/>
        </p:nvCxnSpPr>
        <p:spPr>
          <a:xfrm flipH="1" flipV="1">
            <a:off x="1303744" y="3687699"/>
            <a:ext cx="4092664" cy="4663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0853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3DC33C-AF0C-B880-605E-7205A924B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Step XVII</a:t>
            </a:r>
          </a:p>
        </p:txBody>
      </p:sp>
      <p:sp>
        <p:nvSpPr>
          <p:cNvPr id="30" name="Content Placeholder 10">
            <a:extLst>
              <a:ext uri="{FF2B5EF4-FFF2-40B4-BE49-F238E27FC236}">
                <a16:creationId xmlns:a16="http://schemas.microsoft.com/office/drawing/2014/main" id="{5A1D692D-5EA9-AE7E-EFC7-2F5F4C3AF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/>
              <a:t>Place a block of your choice above the block with the sign</a:t>
            </a:r>
          </a:p>
        </p:txBody>
      </p:sp>
      <p:sp>
        <p:nvSpPr>
          <p:cNvPr id="40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17FF164F-E563-A550-510A-5BFF74A9AA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" r="29646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374214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768FD5-DD7A-43C7-8DEA-1F5DB3CB5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85866E-ACD3-5DB6-610C-6D3D8C675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746" y="3703975"/>
            <a:ext cx="4337858" cy="239871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Step XVIII</a:t>
            </a:r>
          </a:p>
        </p:txBody>
      </p:sp>
      <p:pic>
        <p:nvPicPr>
          <p:cNvPr id="5" name="Content Placeholder 4" descr="A rectangular object with blue water in it&#10;&#10;Description automatically generated with medium confidence">
            <a:extLst>
              <a:ext uri="{FF2B5EF4-FFF2-40B4-BE49-F238E27FC236}">
                <a16:creationId xmlns:a16="http://schemas.microsoft.com/office/drawing/2014/main" id="{AC3DFFAD-2BED-CB32-6E8D-E268DDC020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8" r="6167" b="1"/>
          <a:stretch/>
        </p:blipFill>
        <p:spPr>
          <a:xfrm>
            <a:off x="2" y="10"/>
            <a:ext cx="12191999" cy="3154014"/>
          </a:xfrm>
          <a:custGeom>
            <a:avLst/>
            <a:gdLst/>
            <a:ahLst/>
            <a:cxnLst/>
            <a:rect l="l" t="t" r="r" b="b"/>
            <a:pathLst>
              <a:path w="12191999" h="3428999">
                <a:moveTo>
                  <a:pt x="0" y="0"/>
                </a:moveTo>
                <a:lnTo>
                  <a:pt x="12191999" y="0"/>
                </a:lnTo>
                <a:lnTo>
                  <a:pt x="12191999" y="920893"/>
                </a:lnTo>
                <a:lnTo>
                  <a:pt x="12191999" y="1514929"/>
                </a:lnTo>
                <a:lnTo>
                  <a:pt x="12191999" y="3130902"/>
                </a:lnTo>
                <a:lnTo>
                  <a:pt x="12188051" y="3131476"/>
                </a:lnTo>
                <a:cubicBezTo>
                  <a:pt x="12153000" y="3135813"/>
                  <a:pt x="12133655" y="3136025"/>
                  <a:pt x="12112012" y="3138906"/>
                </a:cubicBezTo>
                <a:cubicBezTo>
                  <a:pt x="12076970" y="3145595"/>
                  <a:pt x="12039899" y="3160769"/>
                  <a:pt x="12018752" y="3165642"/>
                </a:cubicBezTo>
                <a:lnTo>
                  <a:pt x="11985122" y="3168147"/>
                </a:lnTo>
                <a:lnTo>
                  <a:pt x="11986344" y="3172878"/>
                </a:lnTo>
                <a:lnTo>
                  <a:pt x="11973852" y="3173226"/>
                </a:lnTo>
                <a:lnTo>
                  <a:pt x="11945968" y="3173341"/>
                </a:lnTo>
                <a:cubicBezTo>
                  <a:pt x="11928568" y="3174057"/>
                  <a:pt x="11880184" y="3172923"/>
                  <a:pt x="11862470" y="3174654"/>
                </a:cubicBezTo>
                <a:cubicBezTo>
                  <a:pt x="11857360" y="3179700"/>
                  <a:pt x="11849473" y="3182451"/>
                  <a:pt x="11839688" y="3183726"/>
                </a:cubicBezTo>
                <a:lnTo>
                  <a:pt x="11818138" y="3183868"/>
                </a:lnTo>
                <a:lnTo>
                  <a:pt x="11693161" y="3196027"/>
                </a:lnTo>
                <a:lnTo>
                  <a:pt x="11675978" y="3196936"/>
                </a:lnTo>
                <a:lnTo>
                  <a:pt x="11666672" y="3201013"/>
                </a:lnTo>
                <a:cubicBezTo>
                  <a:pt x="11659568" y="3201827"/>
                  <a:pt x="11639160" y="3201301"/>
                  <a:pt x="11633348" y="3201823"/>
                </a:cubicBezTo>
                <a:lnTo>
                  <a:pt x="11631806" y="3204144"/>
                </a:lnTo>
                <a:cubicBezTo>
                  <a:pt x="11613292" y="3207852"/>
                  <a:pt x="11543654" y="3220200"/>
                  <a:pt x="11522270" y="3224070"/>
                </a:cubicBezTo>
                <a:cubicBezTo>
                  <a:pt x="11517998" y="3220503"/>
                  <a:pt x="11508432" y="3226137"/>
                  <a:pt x="11503503" y="3227361"/>
                </a:cubicBezTo>
                <a:cubicBezTo>
                  <a:pt x="11502740" y="3224959"/>
                  <a:pt x="11490808" y="3224226"/>
                  <a:pt x="11487288" y="3226364"/>
                </a:cubicBezTo>
                <a:cubicBezTo>
                  <a:pt x="11403406" y="3238085"/>
                  <a:pt x="11445394" y="3213864"/>
                  <a:pt x="11397514" y="3229209"/>
                </a:cubicBezTo>
                <a:cubicBezTo>
                  <a:pt x="11389044" y="3230225"/>
                  <a:pt x="11382180" y="3229256"/>
                  <a:pt x="11376160" y="3227461"/>
                </a:cubicBezTo>
                <a:lnTo>
                  <a:pt x="11367180" y="3223774"/>
                </a:lnTo>
                <a:lnTo>
                  <a:pt x="11332420" y="3230742"/>
                </a:lnTo>
                <a:cubicBezTo>
                  <a:pt x="11315298" y="3233171"/>
                  <a:pt x="11297277" y="3234781"/>
                  <a:pt x="11278786" y="3235517"/>
                </a:cubicBezTo>
                <a:cubicBezTo>
                  <a:pt x="11274637" y="3230607"/>
                  <a:pt x="11260123" y="3237582"/>
                  <a:pt x="11253295" y="3238964"/>
                </a:cubicBezTo>
                <a:cubicBezTo>
                  <a:pt x="11253224" y="3235757"/>
                  <a:pt x="11238096" y="3234220"/>
                  <a:pt x="11232727" y="3236871"/>
                </a:cubicBezTo>
                <a:cubicBezTo>
                  <a:pt x="11119903" y="3248332"/>
                  <a:pt x="11183388" y="3218382"/>
                  <a:pt x="11115682" y="3236341"/>
                </a:cubicBezTo>
                <a:cubicBezTo>
                  <a:pt x="11104356" y="3237278"/>
                  <a:pt x="11095858" y="3235671"/>
                  <a:pt x="11088768" y="3233017"/>
                </a:cubicBezTo>
                <a:lnTo>
                  <a:pt x="11076012" y="3226390"/>
                </a:lnTo>
                <a:lnTo>
                  <a:pt x="11066016" y="3228753"/>
                </a:lnTo>
                <a:cubicBezTo>
                  <a:pt x="11028292" y="3228939"/>
                  <a:pt x="11017169" y="3222147"/>
                  <a:pt x="10995221" y="3228989"/>
                </a:cubicBezTo>
                <a:cubicBezTo>
                  <a:pt x="10962786" y="3214768"/>
                  <a:pt x="10973708" y="3227571"/>
                  <a:pt x="10949038" y="3229747"/>
                </a:cubicBezTo>
                <a:cubicBezTo>
                  <a:pt x="10929576" y="3232582"/>
                  <a:pt x="10965306" y="3238039"/>
                  <a:pt x="10946231" y="3238844"/>
                </a:cubicBezTo>
                <a:cubicBezTo>
                  <a:pt x="10925596" y="3235173"/>
                  <a:pt x="10926566" y="3246575"/>
                  <a:pt x="10905107" y="3242085"/>
                </a:cubicBezTo>
                <a:cubicBezTo>
                  <a:pt x="10910320" y="3233495"/>
                  <a:pt x="10862761" y="3243750"/>
                  <a:pt x="10861282" y="3236246"/>
                </a:cubicBezTo>
                <a:cubicBezTo>
                  <a:pt x="10843055" y="3246977"/>
                  <a:pt x="10833897" y="3233757"/>
                  <a:pt x="10809627" y="3237064"/>
                </a:cubicBezTo>
                <a:cubicBezTo>
                  <a:pt x="10798198" y="3241124"/>
                  <a:pt x="10789952" y="3241821"/>
                  <a:pt x="10778718" y="3237455"/>
                </a:cubicBezTo>
                <a:cubicBezTo>
                  <a:pt x="10726069" y="3257219"/>
                  <a:pt x="10746866" y="3238339"/>
                  <a:pt x="10697595" y="3245939"/>
                </a:cubicBezTo>
                <a:cubicBezTo>
                  <a:pt x="10655146" y="3253933"/>
                  <a:pt x="10607026" y="3259119"/>
                  <a:pt x="10565970" y="3278201"/>
                </a:cubicBezTo>
                <a:cubicBezTo>
                  <a:pt x="10558434" y="3283608"/>
                  <a:pt x="10539930" y="3285654"/>
                  <a:pt x="10524645" y="3282773"/>
                </a:cubicBezTo>
                <a:cubicBezTo>
                  <a:pt x="10522018" y="3282276"/>
                  <a:pt x="10519582" y="3281649"/>
                  <a:pt x="10517421" y="3280913"/>
                </a:cubicBezTo>
                <a:cubicBezTo>
                  <a:pt x="10481928" y="3283832"/>
                  <a:pt x="10352108" y="3296870"/>
                  <a:pt x="10311683" y="3300288"/>
                </a:cubicBezTo>
                <a:cubicBezTo>
                  <a:pt x="10308410" y="3293342"/>
                  <a:pt x="10287968" y="3305875"/>
                  <a:pt x="10274873" y="3301423"/>
                </a:cubicBezTo>
                <a:cubicBezTo>
                  <a:pt x="10265494" y="3297516"/>
                  <a:pt x="10257104" y="3300407"/>
                  <a:pt x="10247307" y="3300714"/>
                </a:cubicBezTo>
                <a:cubicBezTo>
                  <a:pt x="10234401" y="3297643"/>
                  <a:pt x="10192308" y="3303190"/>
                  <a:pt x="10181334" y="3307168"/>
                </a:cubicBezTo>
                <a:cubicBezTo>
                  <a:pt x="10155109" y="3320992"/>
                  <a:pt x="10095518" y="3310726"/>
                  <a:pt x="10073729" y="3321318"/>
                </a:cubicBezTo>
                <a:cubicBezTo>
                  <a:pt x="10065823" y="3322872"/>
                  <a:pt x="10058087" y="3323501"/>
                  <a:pt x="10050495" y="3323554"/>
                </a:cubicBezTo>
                <a:lnTo>
                  <a:pt x="10029247" y="3322387"/>
                </a:lnTo>
                <a:lnTo>
                  <a:pt x="10023206" y="3319426"/>
                </a:lnTo>
                <a:lnTo>
                  <a:pt x="10010221" y="3320159"/>
                </a:lnTo>
                <a:lnTo>
                  <a:pt x="10006500" y="3319709"/>
                </a:lnTo>
                <a:cubicBezTo>
                  <a:pt x="9999392" y="3318836"/>
                  <a:pt x="9992376" y="3318075"/>
                  <a:pt x="9985433" y="3317775"/>
                </a:cubicBezTo>
                <a:cubicBezTo>
                  <a:pt x="9994564" y="3332623"/>
                  <a:pt x="9927872" y="3317665"/>
                  <a:pt x="9947096" y="3329673"/>
                </a:cubicBezTo>
                <a:cubicBezTo>
                  <a:pt x="9910530" y="3330603"/>
                  <a:pt x="9938422" y="3341787"/>
                  <a:pt x="9894468" y="3331125"/>
                </a:cubicBezTo>
                <a:cubicBezTo>
                  <a:pt x="9837697" y="3343266"/>
                  <a:pt x="9748207" y="3338748"/>
                  <a:pt x="9703741" y="3357170"/>
                </a:cubicBezTo>
                <a:cubicBezTo>
                  <a:pt x="9709264" y="3350136"/>
                  <a:pt x="9685337" y="3344679"/>
                  <a:pt x="9668763" y="3348169"/>
                </a:cubicBezTo>
                <a:cubicBezTo>
                  <a:pt x="9688139" y="3320571"/>
                  <a:pt x="9603232" y="3373038"/>
                  <a:pt x="9588644" y="3354205"/>
                </a:cubicBezTo>
                <a:cubicBezTo>
                  <a:pt x="9587925" y="3371689"/>
                  <a:pt x="9513642" y="3401336"/>
                  <a:pt x="9478680" y="3386990"/>
                </a:cubicBezTo>
                <a:cubicBezTo>
                  <a:pt x="9425416" y="3390492"/>
                  <a:pt x="9387699" y="3404944"/>
                  <a:pt x="9331856" y="3399166"/>
                </a:cubicBezTo>
                <a:cubicBezTo>
                  <a:pt x="9330123" y="3401505"/>
                  <a:pt x="9327283" y="3403463"/>
                  <a:pt x="9323679" y="3405145"/>
                </a:cubicBezTo>
                <a:lnTo>
                  <a:pt x="9311620" y="3409223"/>
                </a:lnTo>
                <a:lnTo>
                  <a:pt x="9309289" y="3408926"/>
                </a:lnTo>
                <a:cubicBezTo>
                  <a:pt x="9300131" y="3408873"/>
                  <a:pt x="9295442" y="3409859"/>
                  <a:pt x="9292731" y="3411301"/>
                </a:cubicBezTo>
                <a:lnTo>
                  <a:pt x="9290814" y="3413412"/>
                </a:lnTo>
                <a:lnTo>
                  <a:pt x="9279990" y="3415541"/>
                </a:lnTo>
                <a:lnTo>
                  <a:pt x="9260104" y="3421077"/>
                </a:lnTo>
                <a:lnTo>
                  <a:pt x="9255034" y="3420853"/>
                </a:lnTo>
                <a:lnTo>
                  <a:pt x="9222941" y="3427242"/>
                </a:lnTo>
                <a:lnTo>
                  <a:pt x="9221858" y="3426731"/>
                </a:lnTo>
                <a:cubicBezTo>
                  <a:pt x="9218700" y="3425733"/>
                  <a:pt x="9214983" y="3425271"/>
                  <a:pt x="9210014" y="3425917"/>
                </a:cubicBezTo>
                <a:cubicBezTo>
                  <a:pt x="9208256" y="3416158"/>
                  <a:pt x="9203342" y="3422957"/>
                  <a:pt x="9188839" y="3425728"/>
                </a:cubicBezTo>
                <a:cubicBezTo>
                  <a:pt x="9182870" y="3411188"/>
                  <a:pt x="9147335" y="3424352"/>
                  <a:pt x="9132080" y="3417886"/>
                </a:cubicBezTo>
                <a:cubicBezTo>
                  <a:pt x="9121557" y="3420249"/>
                  <a:pt x="9110321" y="3422482"/>
                  <a:pt x="9098549" y="3424480"/>
                </a:cubicBezTo>
                <a:lnTo>
                  <a:pt x="9003970" y="3425484"/>
                </a:lnTo>
                <a:lnTo>
                  <a:pt x="8904921" y="3413774"/>
                </a:lnTo>
                <a:cubicBezTo>
                  <a:pt x="8868284" y="3413519"/>
                  <a:pt x="8836559" y="3409171"/>
                  <a:pt x="8805551" y="3412237"/>
                </a:cubicBezTo>
                <a:cubicBezTo>
                  <a:pt x="8792955" y="3408854"/>
                  <a:pt x="8781083" y="3407488"/>
                  <a:pt x="8769572" y="3412551"/>
                </a:cubicBezTo>
                <a:cubicBezTo>
                  <a:pt x="8735382" y="3410862"/>
                  <a:pt x="8727105" y="3403632"/>
                  <a:pt x="8705440" y="3409271"/>
                </a:cubicBezTo>
                <a:cubicBezTo>
                  <a:pt x="8686231" y="3397576"/>
                  <a:pt x="8685094" y="3402040"/>
                  <a:pt x="8676067" y="3405389"/>
                </a:cubicBezTo>
                <a:lnTo>
                  <a:pt x="8674779" y="3405628"/>
                </a:lnTo>
                <a:lnTo>
                  <a:pt x="8672154" y="3403956"/>
                </a:lnTo>
                <a:lnTo>
                  <a:pt x="8666720" y="3403182"/>
                </a:lnTo>
                <a:lnTo>
                  <a:pt x="8651886" y="3403680"/>
                </a:lnTo>
                <a:lnTo>
                  <a:pt x="8646307" y="3404298"/>
                </a:lnTo>
                <a:cubicBezTo>
                  <a:pt x="8642465" y="3404565"/>
                  <a:pt x="8639912" y="3404534"/>
                  <a:pt x="8638145" y="3404287"/>
                </a:cubicBezTo>
                <a:lnTo>
                  <a:pt x="8637941" y="3404149"/>
                </a:lnTo>
                <a:lnTo>
                  <a:pt x="8630296" y="3404406"/>
                </a:lnTo>
                <a:cubicBezTo>
                  <a:pt x="8617394" y="3405155"/>
                  <a:pt x="8604838" y="3406180"/>
                  <a:pt x="8592887" y="3407398"/>
                </a:cubicBezTo>
                <a:cubicBezTo>
                  <a:pt x="8582781" y="3399722"/>
                  <a:pt x="8538622" y="3408789"/>
                  <a:pt x="8543455" y="3394319"/>
                </a:cubicBezTo>
                <a:cubicBezTo>
                  <a:pt x="8527334" y="3395534"/>
                  <a:pt x="8517583" y="3401542"/>
                  <a:pt x="8523012" y="3392051"/>
                </a:cubicBezTo>
                <a:cubicBezTo>
                  <a:pt x="8517705" y="3392178"/>
                  <a:pt x="8514435" y="3391372"/>
                  <a:pt x="8512093" y="3390108"/>
                </a:cubicBezTo>
                <a:lnTo>
                  <a:pt x="8511416" y="3389513"/>
                </a:lnTo>
                <a:lnTo>
                  <a:pt x="8475551" y="3392450"/>
                </a:lnTo>
                <a:lnTo>
                  <a:pt x="8470789" y="3391736"/>
                </a:lnTo>
                <a:lnTo>
                  <a:pt x="8447414" y="3395064"/>
                </a:lnTo>
                <a:lnTo>
                  <a:pt x="8435335" y="3396028"/>
                </a:lnTo>
                <a:lnTo>
                  <a:pt x="8431923" y="3397855"/>
                </a:lnTo>
                <a:cubicBezTo>
                  <a:pt x="8428239" y="3398965"/>
                  <a:pt x="8422959" y="3399444"/>
                  <a:pt x="8414099" y="3398491"/>
                </a:cubicBezTo>
                <a:lnTo>
                  <a:pt x="8412049" y="3397978"/>
                </a:lnTo>
                <a:lnTo>
                  <a:pt x="8397349" y="3400683"/>
                </a:lnTo>
                <a:cubicBezTo>
                  <a:pt x="8392615" y="3401933"/>
                  <a:pt x="8388424" y="3403524"/>
                  <a:pt x="8385030" y="3405585"/>
                </a:cubicBezTo>
                <a:cubicBezTo>
                  <a:pt x="8334977" y="3394568"/>
                  <a:pt x="8287750" y="3404648"/>
                  <a:pt x="8233422" y="3402742"/>
                </a:cubicBezTo>
                <a:cubicBezTo>
                  <a:pt x="8209936" y="3385601"/>
                  <a:pt x="8116056" y="3406588"/>
                  <a:pt x="8102569" y="3423208"/>
                </a:cubicBezTo>
                <a:cubicBezTo>
                  <a:pt x="8102264" y="3408645"/>
                  <a:pt x="8034186" y="3428475"/>
                  <a:pt x="8016625" y="3428989"/>
                </a:cubicBezTo>
                <a:cubicBezTo>
                  <a:pt x="8010771" y="3429161"/>
                  <a:pt x="8010530" y="3427186"/>
                  <a:pt x="8020284" y="3421076"/>
                </a:cubicBezTo>
                <a:cubicBezTo>
                  <a:pt x="8001623" y="3422777"/>
                  <a:pt x="7982361" y="3415208"/>
                  <a:pt x="7992871" y="3409037"/>
                </a:cubicBezTo>
                <a:cubicBezTo>
                  <a:pt x="7936181" y="3422244"/>
                  <a:pt x="7852511" y="3409112"/>
                  <a:pt x="7788452" y="3415110"/>
                </a:cubicBezTo>
                <a:cubicBezTo>
                  <a:pt x="7753529" y="3400598"/>
                  <a:pt x="7772461" y="3414025"/>
                  <a:pt x="7736237" y="3411311"/>
                </a:cubicBezTo>
                <a:cubicBezTo>
                  <a:pt x="7746145" y="3424670"/>
                  <a:pt x="7692261" y="3403816"/>
                  <a:pt x="7690279" y="3418893"/>
                </a:cubicBezTo>
                <a:cubicBezTo>
                  <a:pt x="7683750" y="3417921"/>
                  <a:pt x="7677487" y="3416505"/>
                  <a:pt x="7671219" y="3414970"/>
                </a:cubicBezTo>
                <a:lnTo>
                  <a:pt x="7667928" y="3414173"/>
                </a:lnTo>
                <a:lnTo>
                  <a:pt x="7654774" y="3413595"/>
                </a:lnTo>
                <a:lnTo>
                  <a:pt x="7651067" y="3410171"/>
                </a:lnTo>
                <a:lnTo>
                  <a:pt x="7631267" y="3406963"/>
                </a:lnTo>
                <a:cubicBezTo>
                  <a:pt x="7623851" y="3406267"/>
                  <a:pt x="7615871" y="3406106"/>
                  <a:pt x="7607053" y="3406809"/>
                </a:cubicBezTo>
                <a:cubicBezTo>
                  <a:pt x="7585359" y="3412784"/>
                  <a:pt x="7551579" y="3405461"/>
                  <a:pt x="7521027" y="3405904"/>
                </a:cubicBezTo>
                <a:lnTo>
                  <a:pt x="7506997" y="3407754"/>
                </a:lnTo>
                <a:lnTo>
                  <a:pt x="7461204" y="3404669"/>
                </a:lnTo>
                <a:cubicBezTo>
                  <a:pt x="7448169" y="3404071"/>
                  <a:pt x="7434640" y="3403756"/>
                  <a:pt x="7420396" y="3403975"/>
                </a:cubicBezTo>
                <a:lnTo>
                  <a:pt x="7393955" y="3405447"/>
                </a:lnTo>
                <a:lnTo>
                  <a:pt x="7387024" y="3404227"/>
                </a:lnTo>
                <a:cubicBezTo>
                  <a:pt x="7374952" y="3404363"/>
                  <a:pt x="7358975" y="3408656"/>
                  <a:pt x="7360398" y="3403441"/>
                </a:cubicBezTo>
                <a:lnTo>
                  <a:pt x="7346837" y="3405249"/>
                </a:lnTo>
                <a:lnTo>
                  <a:pt x="7333451" y="3401087"/>
                </a:lnTo>
                <a:cubicBezTo>
                  <a:pt x="7331985" y="3400120"/>
                  <a:pt x="7330882" y="3399091"/>
                  <a:pt x="7330179" y="3398037"/>
                </a:cubicBezTo>
                <a:lnTo>
                  <a:pt x="7311232" y="3399406"/>
                </a:lnTo>
                <a:lnTo>
                  <a:pt x="7295699" y="3396426"/>
                </a:lnTo>
                <a:lnTo>
                  <a:pt x="7282158" y="3398374"/>
                </a:lnTo>
                <a:lnTo>
                  <a:pt x="7276538" y="3397935"/>
                </a:lnTo>
                <a:lnTo>
                  <a:pt x="7262569" y="3396460"/>
                </a:lnTo>
                <a:cubicBezTo>
                  <a:pt x="7255407" y="3395426"/>
                  <a:pt x="7247392" y="3394180"/>
                  <a:pt x="7238468" y="3393183"/>
                </a:cubicBezTo>
                <a:lnTo>
                  <a:pt x="7230949" y="3392727"/>
                </a:lnTo>
                <a:lnTo>
                  <a:pt x="7214580" y="3387715"/>
                </a:lnTo>
                <a:cubicBezTo>
                  <a:pt x="7202670" y="3383926"/>
                  <a:pt x="7193296" y="3381373"/>
                  <a:pt x="7182893" y="3383429"/>
                </a:cubicBezTo>
                <a:cubicBezTo>
                  <a:pt x="7165160" y="3378534"/>
                  <a:pt x="7152772" y="3364815"/>
                  <a:pt x="7127104" y="3368475"/>
                </a:cubicBezTo>
                <a:cubicBezTo>
                  <a:pt x="7134894" y="3362260"/>
                  <a:pt x="7098599" y="3367723"/>
                  <a:pt x="7094311" y="3361339"/>
                </a:cubicBezTo>
                <a:cubicBezTo>
                  <a:pt x="7092331" y="3356198"/>
                  <a:pt x="7080860" y="3356657"/>
                  <a:pt x="7072124" y="3354762"/>
                </a:cubicBezTo>
                <a:cubicBezTo>
                  <a:pt x="7065898" y="3349511"/>
                  <a:pt x="7021942" y="3344717"/>
                  <a:pt x="7006638" y="3345473"/>
                </a:cubicBezTo>
                <a:cubicBezTo>
                  <a:pt x="6963504" y="3350697"/>
                  <a:pt x="6928807" y="3329559"/>
                  <a:pt x="6894320" y="3333192"/>
                </a:cubicBezTo>
                <a:cubicBezTo>
                  <a:pt x="6885290" y="3332697"/>
                  <a:pt x="6877803" y="3331507"/>
                  <a:pt x="6871318" y="3329892"/>
                </a:cubicBezTo>
                <a:lnTo>
                  <a:pt x="6855157" y="3324330"/>
                </a:lnTo>
                <a:cubicBezTo>
                  <a:pt x="6854956" y="3323109"/>
                  <a:pt x="6854755" y="3321887"/>
                  <a:pt x="6854555" y="3320665"/>
                </a:cubicBezTo>
                <a:lnTo>
                  <a:pt x="6842483" y="3318413"/>
                </a:lnTo>
                <a:lnTo>
                  <a:pt x="6840027" y="3317245"/>
                </a:lnTo>
                <a:cubicBezTo>
                  <a:pt x="6835354" y="3315001"/>
                  <a:pt x="6830588" y="3312868"/>
                  <a:pt x="6825185" y="3311114"/>
                </a:cubicBezTo>
                <a:cubicBezTo>
                  <a:pt x="6810331" y="3324866"/>
                  <a:pt x="6776772" y="3298463"/>
                  <a:pt x="6774755" y="3312168"/>
                </a:cubicBezTo>
                <a:cubicBezTo>
                  <a:pt x="6742477" y="3304924"/>
                  <a:pt x="6749024" y="3319870"/>
                  <a:pt x="6728129" y="3301832"/>
                </a:cubicBezTo>
                <a:cubicBezTo>
                  <a:pt x="6661764" y="3299056"/>
                  <a:pt x="6593104" y="3275946"/>
                  <a:pt x="6527587" y="3280829"/>
                </a:cubicBezTo>
                <a:cubicBezTo>
                  <a:pt x="6542935" y="3276465"/>
                  <a:pt x="6531033" y="3266920"/>
                  <a:pt x="6511742" y="3266067"/>
                </a:cubicBezTo>
                <a:cubicBezTo>
                  <a:pt x="6570025" y="3248440"/>
                  <a:pt x="6418649" y="3271458"/>
                  <a:pt x="6434953" y="3253360"/>
                </a:cubicBezTo>
                <a:cubicBezTo>
                  <a:pt x="6407781" y="3267048"/>
                  <a:pt x="6300040" y="3274313"/>
                  <a:pt x="6292331" y="3255322"/>
                </a:cubicBezTo>
                <a:cubicBezTo>
                  <a:pt x="6242057" y="3246469"/>
                  <a:pt x="6188266" y="3249680"/>
                  <a:pt x="6149913" y="3232917"/>
                </a:cubicBezTo>
                <a:cubicBezTo>
                  <a:pt x="6144898" y="3234391"/>
                  <a:pt x="6139526" y="3235322"/>
                  <a:pt x="6133930" y="3235867"/>
                </a:cubicBezTo>
                <a:lnTo>
                  <a:pt x="6117554" y="3236464"/>
                </a:lnTo>
                <a:lnTo>
                  <a:pt x="6116039" y="3235720"/>
                </a:lnTo>
                <a:cubicBezTo>
                  <a:pt x="6108393" y="3233681"/>
                  <a:pt x="6102936" y="3233437"/>
                  <a:pt x="6098459" y="3233988"/>
                </a:cubicBezTo>
                <a:lnTo>
                  <a:pt x="6093630" y="3235240"/>
                </a:lnTo>
                <a:lnTo>
                  <a:pt x="6081261" y="3234563"/>
                </a:lnTo>
                <a:lnTo>
                  <a:pt x="6056067" y="3234608"/>
                </a:lnTo>
                <a:lnTo>
                  <a:pt x="6052129" y="3233324"/>
                </a:lnTo>
                <a:lnTo>
                  <a:pt x="6015338" y="3231378"/>
                </a:lnTo>
                <a:cubicBezTo>
                  <a:pt x="6015291" y="3231165"/>
                  <a:pt x="6015245" y="3230951"/>
                  <a:pt x="6015198" y="3230737"/>
                </a:cubicBezTo>
                <a:cubicBezTo>
                  <a:pt x="6014048" y="3229257"/>
                  <a:pt x="6011617" y="3228081"/>
                  <a:pt x="6006436" y="3227508"/>
                </a:cubicBezTo>
                <a:cubicBezTo>
                  <a:pt x="6019781" y="3219395"/>
                  <a:pt x="6005305" y="3223709"/>
                  <a:pt x="5988851" y="3222735"/>
                </a:cubicBezTo>
                <a:cubicBezTo>
                  <a:pt x="6005907" y="3209918"/>
                  <a:pt x="5955918" y="3212588"/>
                  <a:pt x="5952863" y="3204137"/>
                </a:cubicBezTo>
                <a:cubicBezTo>
                  <a:pt x="5940395" y="3203711"/>
                  <a:pt x="5927517" y="3203028"/>
                  <a:pt x="5914548" y="3202041"/>
                </a:cubicBezTo>
                <a:lnTo>
                  <a:pt x="5907020" y="3201283"/>
                </a:lnTo>
                <a:cubicBezTo>
                  <a:pt x="5906995" y="3201231"/>
                  <a:pt x="5906969" y="3201180"/>
                  <a:pt x="5906944" y="3201129"/>
                </a:cubicBezTo>
                <a:cubicBezTo>
                  <a:pt x="5905471" y="3200668"/>
                  <a:pt x="5903056" y="3200308"/>
                  <a:pt x="5899155" y="3200053"/>
                </a:cubicBezTo>
                <a:lnTo>
                  <a:pt x="5893294" y="3199901"/>
                </a:lnTo>
                <a:lnTo>
                  <a:pt x="5878691" y="3198431"/>
                </a:lnTo>
                <a:lnTo>
                  <a:pt x="5874165" y="3197003"/>
                </a:lnTo>
                <a:lnTo>
                  <a:pt x="5873092" y="3195108"/>
                </a:lnTo>
                <a:lnTo>
                  <a:pt x="5871658" y="3195162"/>
                </a:lnTo>
                <a:cubicBezTo>
                  <a:pt x="5860152" y="3197097"/>
                  <a:pt x="5855231" y="3201097"/>
                  <a:pt x="5846928" y="3187725"/>
                </a:cubicBezTo>
                <a:cubicBezTo>
                  <a:pt x="5821379" y="3190142"/>
                  <a:pt x="5819686" y="3182343"/>
                  <a:pt x="5788468" y="3176316"/>
                </a:cubicBezTo>
                <a:cubicBezTo>
                  <a:pt x="5773119" y="3179521"/>
                  <a:pt x="5762947" y="3176704"/>
                  <a:pt x="5753823" y="3171919"/>
                </a:cubicBezTo>
                <a:cubicBezTo>
                  <a:pt x="5721557" y="3170726"/>
                  <a:pt x="5694983" y="3162549"/>
                  <a:pt x="5660194" y="3157536"/>
                </a:cubicBezTo>
                <a:cubicBezTo>
                  <a:pt x="5619608" y="3159495"/>
                  <a:pt x="5604384" y="3146636"/>
                  <a:pt x="5567188" y="3141325"/>
                </a:cubicBezTo>
                <a:cubicBezTo>
                  <a:pt x="5530345" y="3148235"/>
                  <a:pt x="5543868" y="3129416"/>
                  <a:pt x="5526178" y="3123274"/>
                </a:cubicBezTo>
                <a:lnTo>
                  <a:pt x="5520866" y="3122322"/>
                </a:lnTo>
                <a:lnTo>
                  <a:pt x="5506009" y="3122332"/>
                </a:lnTo>
                <a:lnTo>
                  <a:pt x="5500363" y="3122766"/>
                </a:lnTo>
                <a:cubicBezTo>
                  <a:pt x="5496497" y="3122905"/>
                  <a:pt x="5493953" y="3122792"/>
                  <a:pt x="5492228" y="3122486"/>
                </a:cubicBezTo>
                <a:lnTo>
                  <a:pt x="5492044" y="3122342"/>
                </a:lnTo>
                <a:lnTo>
                  <a:pt x="5484386" y="3122347"/>
                </a:lnTo>
                <a:cubicBezTo>
                  <a:pt x="5471420" y="3122670"/>
                  <a:pt x="5458764" y="3123280"/>
                  <a:pt x="5446679" y="3124105"/>
                </a:cubicBezTo>
                <a:cubicBezTo>
                  <a:pt x="5437659" y="3116107"/>
                  <a:pt x="5392392" y="3123709"/>
                  <a:pt x="5399188" y="3109418"/>
                </a:cubicBezTo>
                <a:cubicBezTo>
                  <a:pt x="5382948" y="3110102"/>
                  <a:pt x="5372407" y="3115781"/>
                  <a:pt x="5379117" y="3106482"/>
                </a:cubicBezTo>
                <a:cubicBezTo>
                  <a:pt x="5373809" y="3106435"/>
                  <a:pt x="5370660" y="3105521"/>
                  <a:pt x="5368499" y="3104181"/>
                </a:cubicBezTo>
                <a:lnTo>
                  <a:pt x="5367902" y="3103566"/>
                </a:lnTo>
                <a:lnTo>
                  <a:pt x="5331747" y="3105319"/>
                </a:lnTo>
                <a:lnTo>
                  <a:pt x="5327095" y="3104450"/>
                </a:lnTo>
                <a:lnTo>
                  <a:pt x="5303337" y="3107003"/>
                </a:lnTo>
                <a:lnTo>
                  <a:pt x="5291164" y="3107570"/>
                </a:lnTo>
                <a:lnTo>
                  <a:pt x="5287515" y="3109282"/>
                </a:lnTo>
                <a:cubicBezTo>
                  <a:pt x="5283689" y="3110269"/>
                  <a:pt x="5278356" y="3110573"/>
                  <a:pt x="5269654" y="3109330"/>
                </a:cubicBezTo>
                <a:lnTo>
                  <a:pt x="5267681" y="3108752"/>
                </a:lnTo>
                <a:lnTo>
                  <a:pt x="5252655" y="3110969"/>
                </a:lnTo>
                <a:cubicBezTo>
                  <a:pt x="5247766" y="3112062"/>
                  <a:pt x="5243369" y="3113511"/>
                  <a:pt x="5239703" y="3115460"/>
                </a:cubicBezTo>
                <a:cubicBezTo>
                  <a:pt x="5191311" y="3102811"/>
                  <a:pt x="5142849" y="3111324"/>
                  <a:pt x="5088947" y="3107634"/>
                </a:cubicBezTo>
                <a:cubicBezTo>
                  <a:pt x="5027989" y="3108214"/>
                  <a:pt x="4985627" y="3110432"/>
                  <a:pt x="4945514" y="3110162"/>
                </a:cubicBezTo>
                <a:cubicBezTo>
                  <a:pt x="4926678" y="3111245"/>
                  <a:pt x="4789238" y="3111826"/>
                  <a:pt x="4800559" y="3106010"/>
                </a:cubicBezTo>
                <a:cubicBezTo>
                  <a:pt x="4742239" y="3117333"/>
                  <a:pt x="4708324" y="3101468"/>
                  <a:pt x="4643642" y="3105351"/>
                </a:cubicBezTo>
                <a:cubicBezTo>
                  <a:pt x="4610808" y="3089712"/>
                  <a:pt x="4627845" y="3103743"/>
                  <a:pt x="4592107" y="3099840"/>
                </a:cubicBezTo>
                <a:cubicBezTo>
                  <a:pt x="4600157" y="3113506"/>
                  <a:pt x="4549287" y="3090911"/>
                  <a:pt x="4545249" y="3105899"/>
                </a:cubicBezTo>
                <a:cubicBezTo>
                  <a:pt x="4538872" y="3104716"/>
                  <a:pt x="4532825" y="3103094"/>
                  <a:pt x="4526782" y="3101355"/>
                </a:cubicBezTo>
                <a:lnTo>
                  <a:pt x="4523614" y="3100453"/>
                </a:lnTo>
                <a:lnTo>
                  <a:pt x="4510579" y="3099442"/>
                </a:lnTo>
                <a:lnTo>
                  <a:pt x="4507348" y="3095901"/>
                </a:lnTo>
                <a:lnTo>
                  <a:pt x="4348949" y="3090220"/>
                </a:lnTo>
                <a:cubicBezTo>
                  <a:pt x="4335046" y="3092487"/>
                  <a:pt x="4290056" y="3092155"/>
                  <a:pt x="4280362" y="3087618"/>
                </a:cubicBezTo>
                <a:cubicBezTo>
                  <a:pt x="4270739" y="3086627"/>
                  <a:pt x="4260237" y="3088220"/>
                  <a:pt x="4254634" y="3083366"/>
                </a:cubicBezTo>
                <a:cubicBezTo>
                  <a:pt x="4233731" y="3080512"/>
                  <a:pt x="4185859" y="3073948"/>
                  <a:pt x="4154942" y="3070490"/>
                </a:cubicBezTo>
                <a:cubicBezTo>
                  <a:pt x="4138280" y="3076599"/>
                  <a:pt x="4112117" y="3064194"/>
                  <a:pt x="4069131" y="3062612"/>
                </a:cubicBezTo>
                <a:cubicBezTo>
                  <a:pt x="4050897" y="3069679"/>
                  <a:pt x="4040160" y="3061449"/>
                  <a:pt x="4005249" y="3070810"/>
                </a:cubicBezTo>
                <a:cubicBezTo>
                  <a:pt x="4003818" y="3069842"/>
                  <a:pt x="4002032" y="3068943"/>
                  <a:pt x="3999945" y="3068139"/>
                </a:cubicBezTo>
                <a:cubicBezTo>
                  <a:pt x="3987818" y="3063468"/>
                  <a:pt x="3968381" y="3062958"/>
                  <a:pt x="3956529" y="3067000"/>
                </a:cubicBezTo>
                <a:cubicBezTo>
                  <a:pt x="3900898" y="3079382"/>
                  <a:pt x="3850463" y="3077929"/>
                  <a:pt x="3803031" y="3079823"/>
                </a:cubicBezTo>
                <a:cubicBezTo>
                  <a:pt x="3749421" y="3080464"/>
                  <a:pt x="3785521" y="3065630"/>
                  <a:pt x="3718229" y="3077134"/>
                </a:cubicBezTo>
                <a:cubicBezTo>
                  <a:pt x="3711244" y="3071611"/>
                  <a:pt x="3702770" y="3071184"/>
                  <a:pt x="3688357" y="3073468"/>
                </a:cubicBezTo>
                <a:cubicBezTo>
                  <a:pt x="3662326" y="3073378"/>
                  <a:pt x="3664937" y="3059899"/>
                  <a:pt x="3638298" y="3067494"/>
                </a:cubicBezTo>
                <a:cubicBezTo>
                  <a:pt x="3643333" y="3060328"/>
                  <a:pt x="3589079" y="3063658"/>
                  <a:pt x="3601443" y="3056355"/>
                </a:cubicBezTo>
                <a:cubicBezTo>
                  <a:pt x="3584797" y="3049384"/>
                  <a:pt x="3575923" y="3060108"/>
                  <a:pt x="3559361" y="3054005"/>
                </a:cubicBezTo>
                <a:cubicBezTo>
                  <a:pt x="3540444" y="3052269"/>
                  <a:pt x="3569896" y="3061996"/>
                  <a:pt x="3548859" y="3062094"/>
                </a:cubicBezTo>
                <a:cubicBezTo>
                  <a:pt x="3523419" y="3060901"/>
                  <a:pt x="3522848" y="3074222"/>
                  <a:pt x="3504082" y="3056779"/>
                </a:cubicBezTo>
                <a:lnTo>
                  <a:pt x="3436234" y="3047769"/>
                </a:lnTo>
                <a:cubicBezTo>
                  <a:pt x="3420764" y="3051629"/>
                  <a:pt x="3408644" y="3049227"/>
                  <a:pt x="3396914" y="3044803"/>
                </a:cubicBezTo>
                <a:cubicBezTo>
                  <a:pt x="3361398" y="3044955"/>
                  <a:pt x="3329425" y="3037856"/>
                  <a:pt x="3289720" y="3034278"/>
                </a:cubicBezTo>
                <a:cubicBezTo>
                  <a:pt x="3246348" y="3037943"/>
                  <a:pt x="3224942" y="3025667"/>
                  <a:pt x="3182509" y="3021890"/>
                </a:cubicBezTo>
                <a:cubicBezTo>
                  <a:pt x="3139731" y="3031583"/>
                  <a:pt x="3155749" y="3004773"/>
                  <a:pt x="3119879" y="3004134"/>
                </a:cubicBezTo>
                <a:cubicBezTo>
                  <a:pt x="3060941" y="3012153"/>
                  <a:pt x="3121880" y="2995117"/>
                  <a:pt x="3031656" y="2995077"/>
                </a:cubicBezTo>
                <a:cubicBezTo>
                  <a:pt x="3026453" y="2996603"/>
                  <a:pt x="3015685" y="2994367"/>
                  <a:pt x="3017018" y="2992034"/>
                </a:cubicBezTo>
                <a:cubicBezTo>
                  <a:pt x="2997245" y="2992118"/>
                  <a:pt x="2941342" y="2976346"/>
                  <a:pt x="2913012" y="2978042"/>
                </a:cubicBezTo>
                <a:cubicBezTo>
                  <a:pt x="2858481" y="2969139"/>
                  <a:pt x="2831094" y="2979433"/>
                  <a:pt x="2791382" y="2975899"/>
                </a:cubicBezTo>
                <a:cubicBezTo>
                  <a:pt x="2745836" y="2966063"/>
                  <a:pt x="2719288" y="2957529"/>
                  <a:pt x="2639738" y="2936567"/>
                </a:cubicBezTo>
                <a:lnTo>
                  <a:pt x="2369741" y="2876435"/>
                </a:lnTo>
                <a:cubicBezTo>
                  <a:pt x="2269614" y="2832081"/>
                  <a:pt x="2140023" y="2856176"/>
                  <a:pt x="2078755" y="2852909"/>
                </a:cubicBezTo>
                <a:cubicBezTo>
                  <a:pt x="2053362" y="2866100"/>
                  <a:pt x="2032778" y="2851474"/>
                  <a:pt x="2002128" y="2856835"/>
                </a:cubicBezTo>
                <a:cubicBezTo>
                  <a:pt x="1933939" y="2859736"/>
                  <a:pt x="1866254" y="2874726"/>
                  <a:pt x="1777746" y="2864566"/>
                </a:cubicBezTo>
                <a:cubicBezTo>
                  <a:pt x="1737851" y="2905864"/>
                  <a:pt x="1634115" y="2880970"/>
                  <a:pt x="1549425" y="2904556"/>
                </a:cubicBezTo>
                <a:cubicBezTo>
                  <a:pt x="1500265" y="2909373"/>
                  <a:pt x="1423030" y="2888862"/>
                  <a:pt x="1405992" y="2911144"/>
                </a:cubicBezTo>
                <a:cubicBezTo>
                  <a:pt x="1383494" y="2897507"/>
                  <a:pt x="1362438" y="2919536"/>
                  <a:pt x="1337848" y="2921491"/>
                </a:cubicBezTo>
                <a:cubicBezTo>
                  <a:pt x="1318218" y="2912820"/>
                  <a:pt x="1308478" y="2920319"/>
                  <a:pt x="1290645" y="2921985"/>
                </a:cubicBezTo>
                <a:cubicBezTo>
                  <a:pt x="1282569" y="2916637"/>
                  <a:pt x="1267476" y="2916916"/>
                  <a:pt x="1262341" y="2923190"/>
                </a:cubicBezTo>
                <a:cubicBezTo>
                  <a:pt x="1269627" y="2937654"/>
                  <a:pt x="1217209" y="2930439"/>
                  <a:pt x="1213314" y="2940415"/>
                </a:cubicBezTo>
                <a:cubicBezTo>
                  <a:pt x="1182890" y="2942495"/>
                  <a:pt x="1050782" y="2929830"/>
                  <a:pt x="1028405" y="2945799"/>
                </a:cubicBezTo>
                <a:cubicBezTo>
                  <a:pt x="966896" y="2953381"/>
                  <a:pt x="877997" y="2927977"/>
                  <a:pt x="851857" y="2928423"/>
                </a:cubicBezTo>
                <a:cubicBezTo>
                  <a:pt x="825919" y="2899251"/>
                  <a:pt x="699677" y="2976135"/>
                  <a:pt x="588681" y="2977769"/>
                </a:cubicBezTo>
                <a:cubicBezTo>
                  <a:pt x="573724" y="2974953"/>
                  <a:pt x="565729" y="2974991"/>
                  <a:pt x="561717" y="2981641"/>
                </a:cubicBezTo>
                <a:cubicBezTo>
                  <a:pt x="532860" y="2985482"/>
                  <a:pt x="475932" y="2991762"/>
                  <a:pt x="415541" y="3000819"/>
                </a:cubicBezTo>
                <a:cubicBezTo>
                  <a:pt x="370154" y="3008289"/>
                  <a:pt x="146634" y="3001788"/>
                  <a:pt x="86183" y="3009699"/>
                </a:cubicBezTo>
                <a:lnTo>
                  <a:pt x="0" y="3044978"/>
                </a:lnTo>
                <a:close/>
              </a:path>
            </a:pathLst>
          </a:cu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99FFC95-F021-68A2-945F-A0F87457F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703975"/>
            <a:ext cx="5257800" cy="2398713"/>
          </a:xfrm>
        </p:spPr>
        <p:txBody>
          <a:bodyPr anchor="ctr">
            <a:normAutofit/>
          </a:bodyPr>
          <a:lstStyle/>
          <a:p>
            <a:r>
              <a:rPr lang="en-US" sz="2000" dirty="0"/>
              <a:t>On every piece of soul sand, do the following:</a:t>
            </a:r>
          </a:p>
          <a:p>
            <a:r>
              <a:rPr lang="en-US" sz="2000" dirty="0"/>
              <a:t>Place a water bucket on top </a:t>
            </a:r>
            <a:r>
              <a:rPr lang="en-US" sz="2000" b="1" dirty="0"/>
              <a:t>and </a:t>
            </a:r>
            <a:r>
              <a:rPr lang="en-US" sz="2000" dirty="0"/>
              <a:t> two above the piece of soul sand</a:t>
            </a:r>
          </a:p>
          <a:p>
            <a:r>
              <a:rPr lang="en-US" sz="2000" dirty="0"/>
              <a:t>If done correctly, the top should look like what is shown above</a:t>
            </a:r>
          </a:p>
        </p:txBody>
      </p:sp>
    </p:spTree>
    <p:extLst>
      <p:ext uri="{BB962C8B-B14F-4D97-AF65-F5344CB8AC3E}">
        <p14:creationId xmlns:p14="http://schemas.microsoft.com/office/powerpoint/2010/main" val="4035145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59BB2F-5AE0-0861-1311-0AFF51E26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1" y="601744"/>
            <a:ext cx="6781800" cy="1338696"/>
          </a:xfrm>
        </p:spPr>
        <p:txBody>
          <a:bodyPr>
            <a:normAutofit/>
          </a:bodyPr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Step XIX</a:t>
            </a:r>
          </a:p>
        </p:txBody>
      </p:sp>
      <p:pic>
        <p:nvPicPr>
          <p:cNvPr id="5" name="Content Placeholder 4" descr="A video game of a brick wall with a blue window&#10;&#10;Description automatically generated">
            <a:extLst>
              <a:ext uri="{FF2B5EF4-FFF2-40B4-BE49-F238E27FC236}">
                <a16:creationId xmlns:a16="http://schemas.microsoft.com/office/drawing/2014/main" id="{515DCB98-2096-14D0-4C1F-8D6651E983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52" r="-2" b="2245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5CE0489-F76F-3463-5176-FA5B85B53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1" y="2201958"/>
            <a:ext cx="6781800" cy="3900730"/>
          </a:xfrm>
        </p:spPr>
        <p:txBody>
          <a:bodyPr anchor="t">
            <a:normAutofit/>
          </a:bodyPr>
          <a:lstStyle/>
          <a:p>
            <a:r>
              <a:rPr lang="en-US" sz="2000" dirty="0"/>
              <a:t>Fill in the top of the machine where there is air (this should leave three water-filled spaces at the right side of the build)</a:t>
            </a:r>
          </a:p>
        </p:txBody>
      </p:sp>
    </p:spTree>
    <p:extLst>
      <p:ext uri="{BB962C8B-B14F-4D97-AF65-F5344CB8AC3E}">
        <p14:creationId xmlns:p14="http://schemas.microsoft.com/office/powerpoint/2010/main" val="16386413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3A52E-2378-35EC-466C-D7CC35CB8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Step XX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7B052C3-D7CF-21E1-C790-1F114DE73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Place 3 blocks of choice above the remaining open spots</a:t>
            </a:r>
          </a:p>
          <a:p>
            <a:endParaRPr lang="en-US" sz="2200" dirty="0"/>
          </a:p>
          <a:p>
            <a:r>
              <a:rPr lang="en-US" sz="2200" dirty="0"/>
              <a:t>Alternative Idea: leave the top open, you’ll see jumping bread!</a:t>
            </a:r>
          </a:p>
          <a:p>
            <a:pPr marL="0" indent="0">
              <a:buNone/>
            </a:pPr>
            <a:r>
              <a:rPr lang="en-US" sz="1100" dirty="0"/>
              <a:t>(although, you might want to make a glass cage to make sure the bread goes in the chest)</a:t>
            </a:r>
          </a:p>
        </p:txBody>
      </p:sp>
      <p:pic>
        <p:nvPicPr>
          <p:cNvPr id="5" name="Content Placeholder 4" descr="A video game of a building&#10;&#10;Description automatically generated">
            <a:extLst>
              <a:ext uri="{FF2B5EF4-FFF2-40B4-BE49-F238E27FC236}">
                <a16:creationId xmlns:a16="http://schemas.microsoft.com/office/drawing/2014/main" id="{65D3FC4F-AD0A-438A-4FC3-ED10809328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0" r="12153" b="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7" name="Picture 6" descr="A video game of a building&#10;&#10;Description automatically generated">
            <a:extLst>
              <a:ext uri="{FF2B5EF4-FFF2-40B4-BE49-F238E27FC236}">
                <a16:creationId xmlns:a16="http://schemas.microsoft.com/office/drawing/2014/main" id="{31B5EADC-A340-1D4E-95A9-236345FF8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156" y="5031575"/>
            <a:ext cx="1467426" cy="163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063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63640-2D6F-4757-634E-AD2EDE7A4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0556" y="3826001"/>
            <a:ext cx="3290887" cy="2452687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Congrats!</a:t>
            </a:r>
          </a:p>
        </p:txBody>
      </p:sp>
      <p:pic>
        <p:nvPicPr>
          <p:cNvPr id="5" name="Content Placeholder 4" descr="A brick wall with a window and a blue door&#10;&#10;Description automatically generated">
            <a:extLst>
              <a:ext uri="{FF2B5EF4-FFF2-40B4-BE49-F238E27FC236}">
                <a16:creationId xmlns:a16="http://schemas.microsoft.com/office/drawing/2014/main" id="{BF011985-30E3-1209-28CA-E6F7623A4E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1" r="5799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7C9DB9-EB22-2C1D-FC60-28DFA3CB04EB}"/>
              </a:ext>
            </a:extLst>
          </p:cNvPr>
          <p:cNvSpPr txBox="1"/>
          <p:nvPr/>
        </p:nvSpPr>
        <p:spPr>
          <a:xfrm>
            <a:off x="2781181" y="5294376"/>
            <a:ext cx="6629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Put wheat in the left chest and bread will appear in the right chest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8AD6E9-FCB8-B146-8D19-24CFD9675AD4}"/>
              </a:ext>
            </a:extLst>
          </p:cNvPr>
          <p:cNvSpPr txBox="1"/>
          <p:nvPr/>
        </p:nvSpPr>
        <p:spPr>
          <a:xfrm>
            <a:off x="95410" y="5663708"/>
            <a:ext cx="1851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Troubleshooting: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E385CD-C7CB-D98D-CFF1-7C100C0EDDCF}"/>
              </a:ext>
            </a:extLst>
          </p:cNvPr>
          <p:cNvSpPr txBox="1"/>
          <p:nvPr/>
        </p:nvSpPr>
        <p:spPr>
          <a:xfrm>
            <a:off x="95410" y="5893967"/>
            <a:ext cx="83054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Check to make sure everything is facing in the right direction</a:t>
            </a:r>
          </a:p>
          <a:p>
            <a:r>
              <a:rPr lang="en-US" sz="1100" dirty="0"/>
              <a:t>Make sure you placed </a:t>
            </a:r>
            <a:r>
              <a:rPr lang="en-US" sz="1100" b="1" dirty="0"/>
              <a:t>both</a:t>
            </a:r>
            <a:r>
              <a:rPr lang="en-US" sz="1100" dirty="0"/>
              <a:t> a water bucket directly on top </a:t>
            </a:r>
            <a:r>
              <a:rPr lang="en-US" sz="1100" b="1" dirty="0"/>
              <a:t>and</a:t>
            </a:r>
            <a:r>
              <a:rPr lang="en-US" sz="1100" dirty="0"/>
              <a:t> 2 above </a:t>
            </a:r>
            <a:r>
              <a:rPr lang="en-US" sz="1100" b="1" dirty="0"/>
              <a:t>every</a:t>
            </a:r>
            <a:r>
              <a:rPr lang="en-US" sz="1100" dirty="0"/>
              <a:t> block of soul sand</a:t>
            </a:r>
          </a:p>
          <a:p>
            <a:r>
              <a:rPr lang="en-US" sz="1100" dirty="0"/>
              <a:t>Can’t open the chests? Make sure a upside down stair block is above </a:t>
            </a:r>
            <a:r>
              <a:rPr lang="en-US" sz="1100" b="1" dirty="0"/>
              <a:t>both </a:t>
            </a:r>
            <a:r>
              <a:rPr lang="en-US" sz="1100" dirty="0"/>
              <a:t>chests</a:t>
            </a:r>
          </a:p>
          <a:p>
            <a:r>
              <a:rPr lang="en-US" sz="1100" dirty="0"/>
              <a:t>Wheat flowing but bread not going? Try tip #2, if nothing changes check step X and make sure the observers are facing the right direction</a:t>
            </a:r>
          </a:p>
        </p:txBody>
      </p:sp>
    </p:spTree>
    <p:extLst>
      <p:ext uri="{BB962C8B-B14F-4D97-AF65-F5344CB8AC3E}">
        <p14:creationId xmlns:p14="http://schemas.microsoft.com/office/powerpoint/2010/main" val="1528835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1D9F09-D133-1A7D-8CC5-9351629B0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Step III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B4BD6C4-541C-22EE-3898-CF191A8EF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On one side, dig 2 more 2-deep holes and place redstone dust on the bottom of both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DC37E8-F6A0-ADC5-8FCB-65DAA7EEDA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8" r="15446" b="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12022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CF71FF-5A89-8D51-10FC-CED49B41C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en-US" sz="280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Step IV</a:t>
            </a:r>
          </a:p>
        </p:txBody>
      </p:sp>
      <p:sp>
        <p:nvSpPr>
          <p:cNvPr id="16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5619391-DC88-1C99-3725-0A20F2117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2359152"/>
            <a:ext cx="3410712" cy="3425043"/>
          </a:xfrm>
        </p:spPr>
        <p:txBody>
          <a:bodyPr>
            <a:normAutofit/>
          </a:bodyPr>
          <a:lstStyle/>
          <a:p>
            <a:r>
              <a:rPr lang="en-US" sz="1700" dirty="0"/>
              <a:t>Dig 1-deep holes is the places on screen</a:t>
            </a:r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F80BF946-D507-8F1C-7AEC-69F7B23780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0" r="3138" b="-1"/>
          <a:stretch/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62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FD22F8-EA1C-BB60-1CAE-452C7CAA6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Step V</a:t>
            </a:r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2E3A5FF9-883E-54F6-F116-1B0A47936F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2628"/>
          <a:stretch/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14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DA473CC-6429-6076-B5D5-F67EA4F81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777739"/>
            <a:ext cx="6897626" cy="1399223"/>
          </a:xfrm>
        </p:spPr>
        <p:txBody>
          <a:bodyPr anchor="ctr">
            <a:normAutofit/>
          </a:bodyPr>
          <a:lstStyle/>
          <a:p>
            <a:r>
              <a:rPr lang="en-US" sz="2200" dirty="0"/>
              <a:t>Place 4 redstone dust on each side, like in the picture</a:t>
            </a:r>
          </a:p>
        </p:txBody>
      </p:sp>
    </p:spTree>
    <p:extLst>
      <p:ext uri="{BB962C8B-B14F-4D97-AF65-F5344CB8AC3E}">
        <p14:creationId xmlns:p14="http://schemas.microsoft.com/office/powerpoint/2010/main" val="1391793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92155-0937-F755-D500-78A85CE0C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en-US" sz="280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Step VI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6741D3-4D60-C2EA-439E-3164AC12B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r>
              <a:rPr lang="en-US" sz="1700" dirty="0"/>
              <a:t>On both sides, add a repeater (on 1 tick) facing a </a:t>
            </a:r>
            <a:r>
              <a:rPr lang="en-US" sz="1700" b="1" dirty="0"/>
              <a:t>solid </a:t>
            </a:r>
            <a:r>
              <a:rPr lang="en-US" sz="1700" dirty="0"/>
              <a:t>block of your choice</a:t>
            </a:r>
          </a:p>
          <a:p>
            <a:r>
              <a:rPr lang="en-US" sz="1700" dirty="0"/>
              <a:t>Then place a redstone torch on top of that block</a:t>
            </a:r>
          </a:p>
          <a:p>
            <a:r>
              <a:rPr lang="en-US" sz="1700" dirty="0"/>
              <a:t>Then place a solid block on the side of the first</a:t>
            </a:r>
          </a:p>
          <a:p>
            <a:r>
              <a:rPr lang="en-US" sz="1700" b="1" dirty="0"/>
              <a:t>Do this on both sides!</a:t>
            </a:r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6F94AB45-302F-89EB-5FF9-1253E0E64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1198596"/>
            <a:ext cx="6656832" cy="436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55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7CB126-EA99-2E34-E6C2-B6F882CA1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Step VII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EE4E24A-D43F-9837-45E7-4302DBD9F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r>
              <a:rPr lang="en-US" sz="1700" dirty="0"/>
              <a:t>Place redstone dust and sticky pistons in the locations shown, if done properly, the pistons should extend</a:t>
            </a:r>
          </a:p>
        </p:txBody>
      </p:sp>
      <p:pic>
        <p:nvPicPr>
          <p:cNvPr id="5" name="Content Placeholder 4" descr="A video game with a video game&#10;&#10;Description automatically generated">
            <a:extLst>
              <a:ext uri="{FF2B5EF4-FFF2-40B4-BE49-F238E27FC236}">
                <a16:creationId xmlns:a16="http://schemas.microsoft.com/office/drawing/2014/main" id="{9A3433B9-755F-E384-A18F-446E82BB6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757580"/>
            <a:ext cx="6656832" cy="524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81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1345</Words>
  <Application>Microsoft Office PowerPoint</Application>
  <PresentationFormat>Widescreen</PresentationFormat>
  <Paragraphs>128</Paragraphs>
  <Slides>46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Redstone Creations I</vt:lpstr>
      <vt:lpstr>Sliding glass door – medium </vt:lpstr>
      <vt:lpstr>Step I</vt:lpstr>
      <vt:lpstr>Step II</vt:lpstr>
      <vt:lpstr>Step III</vt:lpstr>
      <vt:lpstr>Step IV</vt:lpstr>
      <vt:lpstr>Step V</vt:lpstr>
      <vt:lpstr>Step VI</vt:lpstr>
      <vt:lpstr>Step VII</vt:lpstr>
      <vt:lpstr>Step VIII</vt:lpstr>
      <vt:lpstr>Step IX</vt:lpstr>
      <vt:lpstr>Simple sound bomb - easy</vt:lpstr>
      <vt:lpstr>Step I</vt:lpstr>
      <vt:lpstr>Step II</vt:lpstr>
      <vt:lpstr>Step III</vt:lpstr>
      <vt:lpstr>Step IV</vt:lpstr>
      <vt:lpstr>The everwalking TNT minecart - easy</vt:lpstr>
      <vt:lpstr>Observer light tower - medium</vt:lpstr>
      <vt:lpstr>Step I</vt:lpstr>
      <vt:lpstr>Step II</vt:lpstr>
      <vt:lpstr>Step III</vt:lpstr>
      <vt:lpstr>Step IV</vt:lpstr>
      <vt:lpstr>Observer light fixtures+</vt:lpstr>
      <vt:lpstr>answer</vt:lpstr>
      <vt:lpstr>Bread Baker - Complex</vt:lpstr>
      <vt:lpstr>Step I</vt:lpstr>
      <vt:lpstr>Step II</vt:lpstr>
      <vt:lpstr>Step III</vt:lpstr>
      <vt:lpstr>Step IV</vt:lpstr>
      <vt:lpstr>Step V</vt:lpstr>
      <vt:lpstr>Step VI</vt:lpstr>
      <vt:lpstr>Step VII</vt:lpstr>
      <vt:lpstr>Step VIII</vt:lpstr>
      <vt:lpstr>Step IX</vt:lpstr>
      <vt:lpstr>Step X</vt:lpstr>
      <vt:lpstr>Step XI</vt:lpstr>
      <vt:lpstr>Step XII</vt:lpstr>
      <vt:lpstr>Step XIII</vt:lpstr>
      <vt:lpstr>Step XIV</vt:lpstr>
      <vt:lpstr>Step XV</vt:lpstr>
      <vt:lpstr>Step XVII</vt:lpstr>
      <vt:lpstr>Step XVII</vt:lpstr>
      <vt:lpstr>Step XVIII</vt:lpstr>
      <vt:lpstr>Step XIX</vt:lpstr>
      <vt:lpstr>Step XX</vt:lpstr>
      <vt:lpstr>Congrats!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Redstone Creations I</dc:title>
  <dc:creator>Kael R.</dc:creator>
  <cp:lastModifiedBy>Kael R.</cp:lastModifiedBy>
  <cp:revision>2</cp:revision>
  <dcterms:created xsi:type="dcterms:W3CDTF">2024-07-04T02:36:18Z</dcterms:created>
  <dcterms:modified xsi:type="dcterms:W3CDTF">2024-07-06T20:22:19Z</dcterms:modified>
</cp:coreProperties>
</file>